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6" r:id="rId3"/>
    <p:sldId id="309" r:id="rId4"/>
    <p:sldId id="318" r:id="rId5"/>
    <p:sldId id="284" r:id="rId6"/>
    <p:sldId id="310" r:id="rId7"/>
    <p:sldId id="311" r:id="rId8"/>
    <p:sldId id="312" r:id="rId9"/>
    <p:sldId id="313" r:id="rId10"/>
    <p:sldId id="269" r:id="rId11"/>
    <p:sldId id="315" r:id="rId12"/>
    <p:sldId id="281" r:id="rId13"/>
    <p:sldId id="305" r:id="rId14"/>
    <p:sldId id="287" r:id="rId15"/>
    <p:sldId id="288" r:id="rId16"/>
    <p:sldId id="276" r:id="rId17"/>
    <p:sldId id="275" r:id="rId18"/>
    <p:sldId id="316" r:id="rId19"/>
    <p:sldId id="277" r:id="rId20"/>
    <p:sldId id="278" r:id="rId21"/>
    <p:sldId id="263" r:id="rId22"/>
    <p:sldId id="279" r:id="rId23"/>
  </p:sldIdLst>
  <p:sldSz cx="12192000" cy="6858000"/>
  <p:notesSz cx="6888163" cy="46577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E2E"/>
    <a:srgbClr val="485793"/>
    <a:srgbClr val="EAEFF7"/>
    <a:srgbClr val="FEECEC"/>
    <a:srgbClr val="FDCBCC"/>
    <a:srgbClr val="F8E8E8"/>
    <a:srgbClr val="F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7463" autoAdjust="0"/>
  </p:normalViewPr>
  <p:slideViewPr>
    <p:cSldViewPr snapToGrid="0">
      <p:cViewPr varScale="1">
        <p:scale>
          <a:sx n="112" d="100"/>
          <a:sy n="112" d="100"/>
        </p:scale>
        <p:origin x="19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Kitap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Sayfa1!$A$2:$A$9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36462</c:v>
                </c:pt>
                <c:pt idx="1">
                  <c:v>40202</c:v>
                </c:pt>
                <c:pt idx="2">
                  <c:v>43589</c:v>
                </c:pt>
                <c:pt idx="3">
                  <c:v>47881</c:v>
                </c:pt>
                <c:pt idx="4">
                  <c:v>51703</c:v>
                </c:pt>
                <c:pt idx="5">
                  <c:v>60257</c:v>
                </c:pt>
                <c:pt idx="6">
                  <c:v>61381</c:v>
                </c:pt>
                <c:pt idx="7">
                  <c:v>66019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8-4C1F-BB76-D6CBD69B5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5259679"/>
        <c:axId val="1211816192"/>
      </c:barChart>
      <c:catAx>
        <c:axId val="107525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11816192"/>
        <c:crosses val="autoZero"/>
        <c:auto val="1"/>
        <c:lblAlgn val="ctr"/>
        <c:lblOffset val="100"/>
        <c:noMultiLvlLbl val="0"/>
      </c:catAx>
      <c:valAx>
        <c:axId val="121181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52596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E1AC7-C1F4-484E-884E-59E992B267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2FD732-A0E7-4FF1-AE2C-D930FDCCD081}">
      <dgm:prSet phldrT="[Metin]" custT="1"/>
      <dgm:spPr/>
      <dgm:t>
        <a:bodyPr/>
        <a:lstStyle/>
        <a:p>
          <a:r>
            <a:rPr lang="tr-TR" sz="1000" dirty="0"/>
            <a:t>Mümin YILMAZ</a:t>
          </a:r>
        </a:p>
        <a:p>
          <a:r>
            <a:rPr lang="tr-TR" sz="1000" dirty="0"/>
            <a:t>Daire Başkanı</a:t>
          </a:r>
        </a:p>
      </dgm:t>
    </dgm:pt>
    <dgm:pt modelId="{1BACB1A4-87F8-423D-940F-EEF39FBAF406}" type="parTrans" cxnId="{27A45E70-C306-4CF0-863C-164DAC140356}">
      <dgm:prSet/>
      <dgm:spPr/>
      <dgm:t>
        <a:bodyPr/>
        <a:lstStyle/>
        <a:p>
          <a:endParaRPr lang="tr-TR"/>
        </a:p>
      </dgm:t>
    </dgm:pt>
    <dgm:pt modelId="{A35BA96C-BBD1-453F-A52E-C7DEA52EA4A3}" type="sibTrans" cxnId="{27A45E70-C306-4CF0-863C-164DAC140356}">
      <dgm:prSet/>
      <dgm:spPr/>
      <dgm:t>
        <a:bodyPr/>
        <a:lstStyle/>
        <a:p>
          <a:endParaRPr lang="tr-TR"/>
        </a:p>
      </dgm:t>
    </dgm:pt>
    <dgm:pt modelId="{8B618E90-7B4B-41EB-922E-3A0C4185A5E5}">
      <dgm:prSet phldrT="[Metin]"/>
      <dgm:spPr/>
      <dgm:t>
        <a:bodyPr/>
        <a:lstStyle/>
        <a:p>
          <a:r>
            <a:rPr lang="tr-TR"/>
            <a:t>Umut Ali TOSUN          (Kütüphaneci)</a:t>
          </a:r>
        </a:p>
      </dgm:t>
    </dgm:pt>
    <dgm:pt modelId="{2C1C47DB-3903-46A6-914F-5B7A8D31AEF2}" type="parTrans" cxnId="{F1A81951-D76A-4552-8D93-ED326211D8BD}">
      <dgm:prSet/>
      <dgm:spPr/>
      <dgm:t>
        <a:bodyPr/>
        <a:lstStyle/>
        <a:p>
          <a:endParaRPr lang="tr-TR"/>
        </a:p>
      </dgm:t>
    </dgm:pt>
    <dgm:pt modelId="{CEB6F4C9-3C24-4362-87D4-8643B9D73E2E}" type="sibTrans" cxnId="{F1A81951-D76A-4552-8D93-ED326211D8BD}">
      <dgm:prSet/>
      <dgm:spPr/>
      <dgm:t>
        <a:bodyPr/>
        <a:lstStyle/>
        <a:p>
          <a:endParaRPr lang="tr-TR"/>
        </a:p>
      </dgm:t>
    </dgm:pt>
    <dgm:pt modelId="{978A358C-C35B-47EA-AAF6-4EA524B40C05}">
      <dgm:prSet phldrT="[Metin]"/>
      <dgm:spPr/>
      <dgm:t>
        <a:bodyPr/>
        <a:lstStyle/>
        <a:p>
          <a:r>
            <a:rPr lang="tr-TR"/>
            <a:t>Cihan Çukur (Kütüphaneci)</a:t>
          </a:r>
        </a:p>
      </dgm:t>
    </dgm:pt>
    <dgm:pt modelId="{5211E3C9-00CE-450C-8D0D-688A8C70C7E7}" type="parTrans" cxnId="{F2112A79-BA76-4B89-88E8-D068F3CBB3DD}">
      <dgm:prSet/>
      <dgm:spPr/>
      <dgm:t>
        <a:bodyPr/>
        <a:lstStyle/>
        <a:p>
          <a:endParaRPr lang="tr-TR"/>
        </a:p>
      </dgm:t>
    </dgm:pt>
    <dgm:pt modelId="{1F8C4A2B-0555-45C7-BF3F-AA5BA3D5474E}" type="sibTrans" cxnId="{F2112A79-BA76-4B89-88E8-D068F3CBB3DD}">
      <dgm:prSet/>
      <dgm:spPr/>
      <dgm:t>
        <a:bodyPr/>
        <a:lstStyle/>
        <a:p>
          <a:endParaRPr lang="tr-TR"/>
        </a:p>
      </dgm:t>
    </dgm:pt>
    <dgm:pt modelId="{2E3885A9-4782-456A-ABA9-A7759E9A1258}">
      <dgm:prSet phldrT="[Metin]"/>
      <dgm:spPr/>
      <dgm:t>
        <a:bodyPr/>
        <a:lstStyle/>
        <a:p>
          <a:r>
            <a:rPr lang="tr-TR"/>
            <a:t>Nagihan KILIÇ (Kütüphaneci)</a:t>
          </a:r>
        </a:p>
      </dgm:t>
    </dgm:pt>
    <dgm:pt modelId="{2B063706-0417-4DF7-9E73-6C80162CF514}" type="parTrans" cxnId="{18251065-BA1B-4BC8-A59D-A78C66713717}">
      <dgm:prSet/>
      <dgm:spPr/>
      <dgm:t>
        <a:bodyPr/>
        <a:lstStyle/>
        <a:p>
          <a:endParaRPr lang="tr-TR"/>
        </a:p>
      </dgm:t>
    </dgm:pt>
    <dgm:pt modelId="{2C6E9FB9-5325-43D2-9C93-BEC613F5878A}" type="sibTrans" cxnId="{18251065-BA1B-4BC8-A59D-A78C66713717}">
      <dgm:prSet/>
      <dgm:spPr/>
      <dgm:t>
        <a:bodyPr/>
        <a:lstStyle/>
        <a:p>
          <a:endParaRPr lang="tr-TR"/>
        </a:p>
      </dgm:t>
    </dgm:pt>
    <dgm:pt modelId="{6CAC2B54-E422-49DF-8317-869D83AF8B32}">
      <dgm:prSet phldrT="[Metin]"/>
      <dgm:spPr/>
      <dgm:t>
        <a:bodyPr/>
        <a:lstStyle/>
        <a:p>
          <a:r>
            <a:rPr lang="tr-TR"/>
            <a:t>Özgür KARAMAN (Memur)</a:t>
          </a:r>
        </a:p>
      </dgm:t>
    </dgm:pt>
    <dgm:pt modelId="{11579C46-FCFB-4A73-A76C-3119A9E9D9AE}" type="parTrans" cxnId="{5F239345-3B07-4FD7-9551-911562AD15D7}">
      <dgm:prSet/>
      <dgm:spPr/>
      <dgm:t>
        <a:bodyPr/>
        <a:lstStyle/>
        <a:p>
          <a:endParaRPr lang="tr-TR"/>
        </a:p>
      </dgm:t>
    </dgm:pt>
    <dgm:pt modelId="{F37208B3-5B83-4D33-864B-D86E16DFDB62}" type="sibTrans" cxnId="{5F239345-3B07-4FD7-9551-911562AD15D7}">
      <dgm:prSet/>
      <dgm:spPr/>
      <dgm:t>
        <a:bodyPr/>
        <a:lstStyle/>
        <a:p>
          <a:endParaRPr lang="tr-TR"/>
        </a:p>
      </dgm:t>
    </dgm:pt>
    <dgm:pt modelId="{8F9C68B3-8F1B-456D-9370-1129CDC70809}">
      <dgm:prSet phldrT="[Metin]"/>
      <dgm:spPr/>
      <dgm:t>
        <a:bodyPr/>
        <a:lstStyle/>
        <a:p>
          <a:r>
            <a:rPr lang="tr-TR"/>
            <a:t>Mehmet ODABAŞOĞLU (Bilgisayar İşeltmeni)</a:t>
          </a:r>
        </a:p>
      </dgm:t>
    </dgm:pt>
    <dgm:pt modelId="{C7823B9D-36E1-471A-A600-CB8C0BBB9CD6}" type="parTrans" cxnId="{4571E23A-CBFA-435A-85F8-08576CE53B84}">
      <dgm:prSet/>
      <dgm:spPr/>
      <dgm:t>
        <a:bodyPr/>
        <a:lstStyle/>
        <a:p>
          <a:endParaRPr lang="tr-TR"/>
        </a:p>
      </dgm:t>
    </dgm:pt>
    <dgm:pt modelId="{68B18332-FEC3-459A-92F1-0C4B50BFB61B}" type="sibTrans" cxnId="{4571E23A-CBFA-435A-85F8-08576CE53B84}">
      <dgm:prSet/>
      <dgm:spPr/>
      <dgm:t>
        <a:bodyPr/>
        <a:lstStyle/>
        <a:p>
          <a:endParaRPr lang="tr-TR"/>
        </a:p>
      </dgm:t>
    </dgm:pt>
    <dgm:pt modelId="{B9ED77FB-B667-4036-9CA8-CAC8F3F667E2}">
      <dgm:prSet phldrT="[Metin]"/>
      <dgm:spPr/>
      <dgm:t>
        <a:bodyPr/>
        <a:lstStyle/>
        <a:p>
          <a:r>
            <a:rPr lang="tr-TR"/>
            <a:t>Tolgahan BOZO (Temizlik Personeli)</a:t>
          </a:r>
        </a:p>
      </dgm:t>
    </dgm:pt>
    <dgm:pt modelId="{6622D2F9-BF09-429A-BAA4-82DAF4460572}" type="parTrans" cxnId="{92F596C1-9B1E-4A3C-8043-5ED4AE26D7ED}">
      <dgm:prSet/>
      <dgm:spPr/>
      <dgm:t>
        <a:bodyPr/>
        <a:lstStyle/>
        <a:p>
          <a:endParaRPr lang="tr-TR"/>
        </a:p>
      </dgm:t>
    </dgm:pt>
    <dgm:pt modelId="{183D5588-C633-45C0-B44F-812FF42F25EA}" type="sibTrans" cxnId="{92F596C1-9B1E-4A3C-8043-5ED4AE26D7ED}">
      <dgm:prSet/>
      <dgm:spPr/>
      <dgm:t>
        <a:bodyPr/>
        <a:lstStyle/>
        <a:p>
          <a:endParaRPr lang="tr-TR"/>
        </a:p>
      </dgm:t>
    </dgm:pt>
    <dgm:pt modelId="{35E86A91-DEA3-49FE-9E7A-937887A5204A}">
      <dgm:prSet phldrT="[Metin]"/>
      <dgm:spPr/>
      <dgm:t>
        <a:bodyPr/>
        <a:lstStyle/>
        <a:p>
          <a:r>
            <a:rPr lang="tr-TR"/>
            <a:t>İlknur Uğurlu (Temizlik Personeli)</a:t>
          </a:r>
        </a:p>
      </dgm:t>
    </dgm:pt>
    <dgm:pt modelId="{3BDA2F98-9D1E-4DFA-864F-FED06FF9E2E9}" type="parTrans" cxnId="{CCB1569A-D07A-4922-8D3D-38E0D931D5C7}">
      <dgm:prSet/>
      <dgm:spPr/>
      <dgm:t>
        <a:bodyPr/>
        <a:lstStyle/>
        <a:p>
          <a:endParaRPr lang="tr-TR"/>
        </a:p>
      </dgm:t>
    </dgm:pt>
    <dgm:pt modelId="{1CF14D2C-EACD-46C7-BD2B-375AC8C69A45}" type="sibTrans" cxnId="{CCB1569A-D07A-4922-8D3D-38E0D931D5C7}">
      <dgm:prSet/>
      <dgm:spPr/>
      <dgm:t>
        <a:bodyPr/>
        <a:lstStyle/>
        <a:p>
          <a:endParaRPr lang="tr-TR"/>
        </a:p>
      </dgm:t>
    </dgm:pt>
    <dgm:pt modelId="{C71E9B8A-C6A4-4DAC-A694-17F3F4CC9C31}" type="pres">
      <dgm:prSet presAssocID="{099E1AC7-C1F4-484E-884E-59E992B267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114924-CA1C-49D5-A546-3597C8992D00}" type="pres">
      <dgm:prSet presAssocID="{942FD732-A0E7-4FF1-AE2C-D930FDCCD081}" presName="hierRoot1" presStyleCnt="0"/>
      <dgm:spPr/>
    </dgm:pt>
    <dgm:pt modelId="{565FD7F2-51EC-425F-96B0-D6742ABFB9AE}" type="pres">
      <dgm:prSet presAssocID="{942FD732-A0E7-4FF1-AE2C-D930FDCCD081}" presName="composite" presStyleCnt="0"/>
      <dgm:spPr/>
    </dgm:pt>
    <dgm:pt modelId="{2D1AC66A-9B8E-4A1D-BA5D-D2F66A13BDE3}" type="pres">
      <dgm:prSet presAssocID="{942FD732-A0E7-4FF1-AE2C-D930FDCCD081}" presName="background" presStyleLbl="node0" presStyleIdx="0" presStyleCnt="1"/>
      <dgm:spPr/>
    </dgm:pt>
    <dgm:pt modelId="{EF26DD6E-2096-4CA4-9541-F879FE5B2296}" type="pres">
      <dgm:prSet presAssocID="{942FD732-A0E7-4FF1-AE2C-D930FDCCD081}" presName="text" presStyleLbl="fgAcc0" presStyleIdx="0" presStyleCnt="1">
        <dgm:presLayoutVars>
          <dgm:chPref val="3"/>
        </dgm:presLayoutVars>
      </dgm:prSet>
      <dgm:spPr/>
    </dgm:pt>
    <dgm:pt modelId="{BDCC8B5A-70D3-4FF6-A7E7-F4A53C3E8054}" type="pres">
      <dgm:prSet presAssocID="{942FD732-A0E7-4FF1-AE2C-D930FDCCD081}" presName="hierChild2" presStyleCnt="0"/>
      <dgm:spPr/>
    </dgm:pt>
    <dgm:pt modelId="{BB2197FD-69EF-420D-B918-F5A702A82DEA}" type="pres">
      <dgm:prSet presAssocID="{2C1C47DB-3903-46A6-914F-5B7A8D31AEF2}" presName="Name10" presStyleLbl="parChTrans1D2" presStyleIdx="0" presStyleCnt="7"/>
      <dgm:spPr/>
    </dgm:pt>
    <dgm:pt modelId="{37E4C8D9-784B-47FF-AB3C-9DD2260B5D75}" type="pres">
      <dgm:prSet presAssocID="{8B618E90-7B4B-41EB-922E-3A0C4185A5E5}" presName="hierRoot2" presStyleCnt="0"/>
      <dgm:spPr/>
    </dgm:pt>
    <dgm:pt modelId="{C97F0A55-AC58-4399-A71D-FC97DD6D2214}" type="pres">
      <dgm:prSet presAssocID="{8B618E90-7B4B-41EB-922E-3A0C4185A5E5}" presName="composite2" presStyleCnt="0"/>
      <dgm:spPr/>
    </dgm:pt>
    <dgm:pt modelId="{B009CB3F-92B1-4134-831A-624BE30DE519}" type="pres">
      <dgm:prSet presAssocID="{8B618E90-7B4B-41EB-922E-3A0C4185A5E5}" presName="background2" presStyleLbl="node2" presStyleIdx="0" presStyleCnt="7"/>
      <dgm:spPr/>
    </dgm:pt>
    <dgm:pt modelId="{1D29F3CE-11CA-4E64-9F9D-E4CC1199D4A0}" type="pres">
      <dgm:prSet presAssocID="{8B618E90-7B4B-41EB-922E-3A0C4185A5E5}" presName="text2" presStyleLbl="fgAcc2" presStyleIdx="0" presStyleCnt="7">
        <dgm:presLayoutVars>
          <dgm:chPref val="3"/>
        </dgm:presLayoutVars>
      </dgm:prSet>
      <dgm:spPr/>
    </dgm:pt>
    <dgm:pt modelId="{04ED43F5-5F3E-46B5-9BC3-2F12ADB09746}" type="pres">
      <dgm:prSet presAssocID="{8B618E90-7B4B-41EB-922E-3A0C4185A5E5}" presName="hierChild3" presStyleCnt="0"/>
      <dgm:spPr/>
    </dgm:pt>
    <dgm:pt modelId="{0C577585-9A4E-4B0F-ACD7-065C547B8149}" type="pres">
      <dgm:prSet presAssocID="{5211E3C9-00CE-450C-8D0D-688A8C70C7E7}" presName="Name10" presStyleLbl="parChTrans1D2" presStyleIdx="1" presStyleCnt="7"/>
      <dgm:spPr/>
    </dgm:pt>
    <dgm:pt modelId="{1BA22497-56CA-489F-9032-45E814D7B4C3}" type="pres">
      <dgm:prSet presAssocID="{978A358C-C35B-47EA-AAF6-4EA524B40C05}" presName="hierRoot2" presStyleCnt="0"/>
      <dgm:spPr/>
    </dgm:pt>
    <dgm:pt modelId="{EA389157-4903-42E3-B86E-615EDFCEC315}" type="pres">
      <dgm:prSet presAssocID="{978A358C-C35B-47EA-AAF6-4EA524B40C05}" presName="composite2" presStyleCnt="0"/>
      <dgm:spPr/>
    </dgm:pt>
    <dgm:pt modelId="{001007E1-0427-490C-9F24-34CC2B5BE4D2}" type="pres">
      <dgm:prSet presAssocID="{978A358C-C35B-47EA-AAF6-4EA524B40C05}" presName="background2" presStyleLbl="node2" presStyleIdx="1" presStyleCnt="7"/>
      <dgm:spPr/>
    </dgm:pt>
    <dgm:pt modelId="{6BE38428-450E-4ED3-BF3C-82FA702A350B}" type="pres">
      <dgm:prSet presAssocID="{978A358C-C35B-47EA-AAF6-4EA524B40C05}" presName="text2" presStyleLbl="fgAcc2" presStyleIdx="1" presStyleCnt="7">
        <dgm:presLayoutVars>
          <dgm:chPref val="3"/>
        </dgm:presLayoutVars>
      </dgm:prSet>
      <dgm:spPr/>
    </dgm:pt>
    <dgm:pt modelId="{B0FC7C72-3BB9-4DB6-BB9D-468FF4AC3C19}" type="pres">
      <dgm:prSet presAssocID="{978A358C-C35B-47EA-AAF6-4EA524B40C05}" presName="hierChild3" presStyleCnt="0"/>
      <dgm:spPr/>
    </dgm:pt>
    <dgm:pt modelId="{276093CD-A806-4FCF-B303-EAC1FF3F8D6E}" type="pres">
      <dgm:prSet presAssocID="{2B063706-0417-4DF7-9E73-6C80162CF514}" presName="Name10" presStyleLbl="parChTrans1D2" presStyleIdx="2" presStyleCnt="7"/>
      <dgm:spPr/>
    </dgm:pt>
    <dgm:pt modelId="{1C5FCC4E-F098-477E-82CC-554C8E15A398}" type="pres">
      <dgm:prSet presAssocID="{2E3885A9-4782-456A-ABA9-A7759E9A1258}" presName="hierRoot2" presStyleCnt="0"/>
      <dgm:spPr/>
    </dgm:pt>
    <dgm:pt modelId="{B7F18477-3CCC-49F6-8633-60C1350B093B}" type="pres">
      <dgm:prSet presAssocID="{2E3885A9-4782-456A-ABA9-A7759E9A1258}" presName="composite2" presStyleCnt="0"/>
      <dgm:spPr/>
    </dgm:pt>
    <dgm:pt modelId="{27A1671E-3519-4F01-BDD4-F3550C3E6F70}" type="pres">
      <dgm:prSet presAssocID="{2E3885A9-4782-456A-ABA9-A7759E9A1258}" presName="background2" presStyleLbl="node2" presStyleIdx="2" presStyleCnt="7"/>
      <dgm:spPr/>
    </dgm:pt>
    <dgm:pt modelId="{C0985939-25EE-4441-90F8-20A9747C3477}" type="pres">
      <dgm:prSet presAssocID="{2E3885A9-4782-456A-ABA9-A7759E9A1258}" presName="text2" presStyleLbl="fgAcc2" presStyleIdx="2" presStyleCnt="7">
        <dgm:presLayoutVars>
          <dgm:chPref val="3"/>
        </dgm:presLayoutVars>
      </dgm:prSet>
      <dgm:spPr/>
    </dgm:pt>
    <dgm:pt modelId="{53B51B58-87C9-4DCF-8FEA-6361D0029E34}" type="pres">
      <dgm:prSet presAssocID="{2E3885A9-4782-456A-ABA9-A7759E9A1258}" presName="hierChild3" presStyleCnt="0"/>
      <dgm:spPr/>
    </dgm:pt>
    <dgm:pt modelId="{2B6C7282-D745-4F82-858C-5FF75565D427}" type="pres">
      <dgm:prSet presAssocID="{11579C46-FCFB-4A73-A76C-3119A9E9D9AE}" presName="Name10" presStyleLbl="parChTrans1D2" presStyleIdx="3" presStyleCnt="7"/>
      <dgm:spPr/>
    </dgm:pt>
    <dgm:pt modelId="{E1AF216A-FC3E-4DAD-8895-9DA1C4992FD2}" type="pres">
      <dgm:prSet presAssocID="{6CAC2B54-E422-49DF-8317-869D83AF8B32}" presName="hierRoot2" presStyleCnt="0"/>
      <dgm:spPr/>
    </dgm:pt>
    <dgm:pt modelId="{70E4EEA3-FD44-46D8-A874-3A1E37AD14CF}" type="pres">
      <dgm:prSet presAssocID="{6CAC2B54-E422-49DF-8317-869D83AF8B32}" presName="composite2" presStyleCnt="0"/>
      <dgm:spPr/>
    </dgm:pt>
    <dgm:pt modelId="{8F94023E-1D63-438D-8473-88C2DBD597BF}" type="pres">
      <dgm:prSet presAssocID="{6CAC2B54-E422-49DF-8317-869D83AF8B32}" presName="background2" presStyleLbl="node2" presStyleIdx="3" presStyleCnt="7"/>
      <dgm:spPr/>
    </dgm:pt>
    <dgm:pt modelId="{A86B61B1-ADA9-4D35-9CD0-5B2618E2F56E}" type="pres">
      <dgm:prSet presAssocID="{6CAC2B54-E422-49DF-8317-869D83AF8B32}" presName="text2" presStyleLbl="fgAcc2" presStyleIdx="3" presStyleCnt="7">
        <dgm:presLayoutVars>
          <dgm:chPref val="3"/>
        </dgm:presLayoutVars>
      </dgm:prSet>
      <dgm:spPr/>
    </dgm:pt>
    <dgm:pt modelId="{33CE1F98-C340-4CA4-9B90-1F03D70FE8AA}" type="pres">
      <dgm:prSet presAssocID="{6CAC2B54-E422-49DF-8317-869D83AF8B32}" presName="hierChild3" presStyleCnt="0"/>
      <dgm:spPr/>
    </dgm:pt>
    <dgm:pt modelId="{A7911384-D590-42A0-8C84-F38215311AB3}" type="pres">
      <dgm:prSet presAssocID="{C7823B9D-36E1-471A-A600-CB8C0BBB9CD6}" presName="Name10" presStyleLbl="parChTrans1D2" presStyleIdx="4" presStyleCnt="7"/>
      <dgm:spPr/>
    </dgm:pt>
    <dgm:pt modelId="{3192C884-4773-465C-9787-5D6DDB8259D0}" type="pres">
      <dgm:prSet presAssocID="{8F9C68B3-8F1B-456D-9370-1129CDC70809}" presName="hierRoot2" presStyleCnt="0"/>
      <dgm:spPr/>
    </dgm:pt>
    <dgm:pt modelId="{3F13A847-AB4F-45A0-A76D-1D08CF87FD23}" type="pres">
      <dgm:prSet presAssocID="{8F9C68B3-8F1B-456D-9370-1129CDC70809}" presName="composite2" presStyleCnt="0"/>
      <dgm:spPr/>
    </dgm:pt>
    <dgm:pt modelId="{0593172A-66C3-4A9A-AA66-91971C3DD05C}" type="pres">
      <dgm:prSet presAssocID="{8F9C68B3-8F1B-456D-9370-1129CDC70809}" presName="background2" presStyleLbl="node2" presStyleIdx="4" presStyleCnt="7"/>
      <dgm:spPr/>
    </dgm:pt>
    <dgm:pt modelId="{71A0B250-5570-494B-AC5B-63DF8F1D4E48}" type="pres">
      <dgm:prSet presAssocID="{8F9C68B3-8F1B-456D-9370-1129CDC70809}" presName="text2" presStyleLbl="fgAcc2" presStyleIdx="4" presStyleCnt="7">
        <dgm:presLayoutVars>
          <dgm:chPref val="3"/>
        </dgm:presLayoutVars>
      </dgm:prSet>
      <dgm:spPr/>
    </dgm:pt>
    <dgm:pt modelId="{2B2731A9-233A-4D9F-A723-587ADAAB560C}" type="pres">
      <dgm:prSet presAssocID="{8F9C68B3-8F1B-456D-9370-1129CDC70809}" presName="hierChild3" presStyleCnt="0"/>
      <dgm:spPr/>
    </dgm:pt>
    <dgm:pt modelId="{91AB26D8-0303-42B0-A3A1-C726018A24BF}" type="pres">
      <dgm:prSet presAssocID="{6622D2F9-BF09-429A-BAA4-82DAF4460572}" presName="Name10" presStyleLbl="parChTrans1D2" presStyleIdx="5" presStyleCnt="7"/>
      <dgm:spPr/>
    </dgm:pt>
    <dgm:pt modelId="{5E3510A7-16C6-4B33-AA2D-FAFF1B0177A3}" type="pres">
      <dgm:prSet presAssocID="{B9ED77FB-B667-4036-9CA8-CAC8F3F667E2}" presName="hierRoot2" presStyleCnt="0"/>
      <dgm:spPr/>
    </dgm:pt>
    <dgm:pt modelId="{57AA27D6-3A18-496B-97DF-8DAAD203E4C7}" type="pres">
      <dgm:prSet presAssocID="{B9ED77FB-B667-4036-9CA8-CAC8F3F667E2}" presName="composite2" presStyleCnt="0"/>
      <dgm:spPr/>
    </dgm:pt>
    <dgm:pt modelId="{55C596B8-8D63-4EF6-9432-CFFACC6EA747}" type="pres">
      <dgm:prSet presAssocID="{B9ED77FB-B667-4036-9CA8-CAC8F3F667E2}" presName="background2" presStyleLbl="node2" presStyleIdx="5" presStyleCnt="7"/>
      <dgm:spPr/>
    </dgm:pt>
    <dgm:pt modelId="{6470783B-A5DE-4796-B867-3FCCFAD8EFB8}" type="pres">
      <dgm:prSet presAssocID="{B9ED77FB-B667-4036-9CA8-CAC8F3F667E2}" presName="text2" presStyleLbl="fgAcc2" presStyleIdx="5" presStyleCnt="7">
        <dgm:presLayoutVars>
          <dgm:chPref val="3"/>
        </dgm:presLayoutVars>
      </dgm:prSet>
      <dgm:spPr/>
    </dgm:pt>
    <dgm:pt modelId="{4198D42F-ED74-4F35-8AD7-03A9D07F902D}" type="pres">
      <dgm:prSet presAssocID="{B9ED77FB-B667-4036-9CA8-CAC8F3F667E2}" presName="hierChild3" presStyleCnt="0"/>
      <dgm:spPr/>
    </dgm:pt>
    <dgm:pt modelId="{7BEDACA8-4483-489B-ADF3-439A9A102EE6}" type="pres">
      <dgm:prSet presAssocID="{3BDA2F98-9D1E-4DFA-864F-FED06FF9E2E9}" presName="Name10" presStyleLbl="parChTrans1D2" presStyleIdx="6" presStyleCnt="7"/>
      <dgm:spPr/>
    </dgm:pt>
    <dgm:pt modelId="{30379A54-34AD-4A01-813A-D57A58F80C95}" type="pres">
      <dgm:prSet presAssocID="{35E86A91-DEA3-49FE-9E7A-937887A5204A}" presName="hierRoot2" presStyleCnt="0"/>
      <dgm:spPr/>
    </dgm:pt>
    <dgm:pt modelId="{CC4C2B48-F7D2-4146-8BE1-F9F6E972DA9E}" type="pres">
      <dgm:prSet presAssocID="{35E86A91-DEA3-49FE-9E7A-937887A5204A}" presName="composite2" presStyleCnt="0"/>
      <dgm:spPr/>
    </dgm:pt>
    <dgm:pt modelId="{A81F3390-654D-45E5-A951-D614D472F0A5}" type="pres">
      <dgm:prSet presAssocID="{35E86A91-DEA3-49FE-9E7A-937887A5204A}" presName="background2" presStyleLbl="node2" presStyleIdx="6" presStyleCnt="7"/>
      <dgm:spPr/>
    </dgm:pt>
    <dgm:pt modelId="{AF5F859B-4FC6-49EE-A1D9-5E0EB20F1632}" type="pres">
      <dgm:prSet presAssocID="{35E86A91-DEA3-49FE-9E7A-937887A5204A}" presName="text2" presStyleLbl="fgAcc2" presStyleIdx="6" presStyleCnt="7">
        <dgm:presLayoutVars>
          <dgm:chPref val="3"/>
        </dgm:presLayoutVars>
      </dgm:prSet>
      <dgm:spPr/>
    </dgm:pt>
    <dgm:pt modelId="{0EA08D3C-9CDD-4397-8F5E-9EA81A2B915D}" type="pres">
      <dgm:prSet presAssocID="{35E86A91-DEA3-49FE-9E7A-937887A5204A}" presName="hierChild3" presStyleCnt="0"/>
      <dgm:spPr/>
    </dgm:pt>
  </dgm:ptLst>
  <dgm:cxnLst>
    <dgm:cxn modelId="{8BE53014-670F-4B1B-B8CB-06666AEF9533}" type="presOf" srcId="{B9ED77FB-B667-4036-9CA8-CAC8F3F667E2}" destId="{6470783B-A5DE-4796-B867-3FCCFAD8EFB8}" srcOrd="0" destOrd="0" presId="urn:microsoft.com/office/officeart/2005/8/layout/hierarchy1"/>
    <dgm:cxn modelId="{BD03261F-B102-43BA-9320-509C1CA004CC}" type="presOf" srcId="{6622D2F9-BF09-429A-BAA4-82DAF4460572}" destId="{91AB26D8-0303-42B0-A3A1-C726018A24BF}" srcOrd="0" destOrd="0" presId="urn:microsoft.com/office/officeart/2005/8/layout/hierarchy1"/>
    <dgm:cxn modelId="{8457332E-C57B-46DF-8F6A-6395C875D10D}" type="presOf" srcId="{C7823B9D-36E1-471A-A600-CB8C0BBB9CD6}" destId="{A7911384-D590-42A0-8C84-F38215311AB3}" srcOrd="0" destOrd="0" presId="urn:microsoft.com/office/officeart/2005/8/layout/hierarchy1"/>
    <dgm:cxn modelId="{4571E23A-CBFA-435A-85F8-08576CE53B84}" srcId="{942FD732-A0E7-4FF1-AE2C-D930FDCCD081}" destId="{8F9C68B3-8F1B-456D-9370-1129CDC70809}" srcOrd="4" destOrd="0" parTransId="{C7823B9D-36E1-471A-A600-CB8C0BBB9CD6}" sibTransId="{68B18332-FEC3-459A-92F1-0C4B50BFB61B}"/>
    <dgm:cxn modelId="{9FA6C942-4948-4FB0-82EA-CFC87562C11B}" type="presOf" srcId="{11579C46-FCFB-4A73-A76C-3119A9E9D9AE}" destId="{2B6C7282-D745-4F82-858C-5FF75565D427}" srcOrd="0" destOrd="0" presId="urn:microsoft.com/office/officeart/2005/8/layout/hierarchy1"/>
    <dgm:cxn modelId="{18251065-BA1B-4BC8-A59D-A78C66713717}" srcId="{942FD732-A0E7-4FF1-AE2C-D930FDCCD081}" destId="{2E3885A9-4782-456A-ABA9-A7759E9A1258}" srcOrd="2" destOrd="0" parTransId="{2B063706-0417-4DF7-9E73-6C80162CF514}" sibTransId="{2C6E9FB9-5325-43D2-9C93-BEC613F5878A}"/>
    <dgm:cxn modelId="{5F239345-3B07-4FD7-9551-911562AD15D7}" srcId="{942FD732-A0E7-4FF1-AE2C-D930FDCCD081}" destId="{6CAC2B54-E422-49DF-8317-869D83AF8B32}" srcOrd="3" destOrd="0" parTransId="{11579C46-FCFB-4A73-A76C-3119A9E9D9AE}" sibTransId="{F37208B3-5B83-4D33-864B-D86E16DFDB62}"/>
    <dgm:cxn modelId="{27A45E70-C306-4CF0-863C-164DAC140356}" srcId="{099E1AC7-C1F4-484E-884E-59E992B26740}" destId="{942FD732-A0E7-4FF1-AE2C-D930FDCCD081}" srcOrd="0" destOrd="0" parTransId="{1BACB1A4-87F8-423D-940F-EEF39FBAF406}" sibTransId="{A35BA96C-BBD1-453F-A52E-C7DEA52EA4A3}"/>
    <dgm:cxn modelId="{F1A81951-D76A-4552-8D93-ED326211D8BD}" srcId="{942FD732-A0E7-4FF1-AE2C-D930FDCCD081}" destId="{8B618E90-7B4B-41EB-922E-3A0C4185A5E5}" srcOrd="0" destOrd="0" parTransId="{2C1C47DB-3903-46A6-914F-5B7A8D31AEF2}" sibTransId="{CEB6F4C9-3C24-4362-87D4-8643B9D73E2E}"/>
    <dgm:cxn modelId="{D36CF276-9660-47B7-8A97-788DC0E39D85}" type="presOf" srcId="{978A358C-C35B-47EA-AAF6-4EA524B40C05}" destId="{6BE38428-450E-4ED3-BF3C-82FA702A350B}" srcOrd="0" destOrd="0" presId="urn:microsoft.com/office/officeart/2005/8/layout/hierarchy1"/>
    <dgm:cxn modelId="{F2112A79-BA76-4B89-88E8-D068F3CBB3DD}" srcId="{942FD732-A0E7-4FF1-AE2C-D930FDCCD081}" destId="{978A358C-C35B-47EA-AAF6-4EA524B40C05}" srcOrd="1" destOrd="0" parTransId="{5211E3C9-00CE-450C-8D0D-688A8C70C7E7}" sibTransId="{1F8C4A2B-0555-45C7-BF3F-AA5BA3D5474E}"/>
    <dgm:cxn modelId="{BB372D86-EE00-43A8-A189-7A5CAB6393A0}" type="presOf" srcId="{942FD732-A0E7-4FF1-AE2C-D930FDCCD081}" destId="{EF26DD6E-2096-4CA4-9541-F879FE5B2296}" srcOrd="0" destOrd="0" presId="urn:microsoft.com/office/officeart/2005/8/layout/hierarchy1"/>
    <dgm:cxn modelId="{F99DD591-063D-4828-B024-88D1987B63B5}" type="presOf" srcId="{8B618E90-7B4B-41EB-922E-3A0C4185A5E5}" destId="{1D29F3CE-11CA-4E64-9F9D-E4CC1199D4A0}" srcOrd="0" destOrd="0" presId="urn:microsoft.com/office/officeart/2005/8/layout/hierarchy1"/>
    <dgm:cxn modelId="{F5248395-5C29-4CE6-916C-D93DA980C552}" type="presOf" srcId="{6CAC2B54-E422-49DF-8317-869D83AF8B32}" destId="{A86B61B1-ADA9-4D35-9CD0-5B2618E2F56E}" srcOrd="0" destOrd="0" presId="urn:microsoft.com/office/officeart/2005/8/layout/hierarchy1"/>
    <dgm:cxn modelId="{CCB1569A-D07A-4922-8D3D-38E0D931D5C7}" srcId="{942FD732-A0E7-4FF1-AE2C-D930FDCCD081}" destId="{35E86A91-DEA3-49FE-9E7A-937887A5204A}" srcOrd="6" destOrd="0" parTransId="{3BDA2F98-9D1E-4DFA-864F-FED06FF9E2E9}" sibTransId="{1CF14D2C-EACD-46C7-BD2B-375AC8C69A45}"/>
    <dgm:cxn modelId="{F11DB5AD-8B97-450D-8128-2003A282E53B}" type="presOf" srcId="{2E3885A9-4782-456A-ABA9-A7759E9A1258}" destId="{C0985939-25EE-4441-90F8-20A9747C3477}" srcOrd="0" destOrd="0" presId="urn:microsoft.com/office/officeart/2005/8/layout/hierarchy1"/>
    <dgm:cxn modelId="{1CB96AB9-F4A9-44E6-81EE-171FBB2A230F}" type="presOf" srcId="{2B063706-0417-4DF7-9E73-6C80162CF514}" destId="{276093CD-A806-4FCF-B303-EAC1FF3F8D6E}" srcOrd="0" destOrd="0" presId="urn:microsoft.com/office/officeart/2005/8/layout/hierarchy1"/>
    <dgm:cxn modelId="{623DB9BD-5F95-49B4-B09E-B18C4AC45D75}" type="presOf" srcId="{3BDA2F98-9D1E-4DFA-864F-FED06FF9E2E9}" destId="{7BEDACA8-4483-489B-ADF3-439A9A102EE6}" srcOrd="0" destOrd="0" presId="urn:microsoft.com/office/officeart/2005/8/layout/hierarchy1"/>
    <dgm:cxn modelId="{92F596C1-9B1E-4A3C-8043-5ED4AE26D7ED}" srcId="{942FD732-A0E7-4FF1-AE2C-D930FDCCD081}" destId="{B9ED77FB-B667-4036-9CA8-CAC8F3F667E2}" srcOrd="5" destOrd="0" parTransId="{6622D2F9-BF09-429A-BAA4-82DAF4460572}" sibTransId="{183D5588-C633-45C0-B44F-812FF42F25EA}"/>
    <dgm:cxn modelId="{EF2102C6-9128-4890-80BA-B97C5B5E803D}" type="presOf" srcId="{35E86A91-DEA3-49FE-9E7A-937887A5204A}" destId="{AF5F859B-4FC6-49EE-A1D9-5E0EB20F1632}" srcOrd="0" destOrd="0" presId="urn:microsoft.com/office/officeart/2005/8/layout/hierarchy1"/>
    <dgm:cxn modelId="{C749BACC-A121-4860-B88F-598F995470B6}" type="presOf" srcId="{2C1C47DB-3903-46A6-914F-5B7A8D31AEF2}" destId="{BB2197FD-69EF-420D-B918-F5A702A82DEA}" srcOrd="0" destOrd="0" presId="urn:microsoft.com/office/officeart/2005/8/layout/hierarchy1"/>
    <dgm:cxn modelId="{5FD76BCE-5F82-42F2-A06D-F098A8D9712A}" type="presOf" srcId="{5211E3C9-00CE-450C-8D0D-688A8C70C7E7}" destId="{0C577585-9A4E-4B0F-ACD7-065C547B8149}" srcOrd="0" destOrd="0" presId="urn:microsoft.com/office/officeart/2005/8/layout/hierarchy1"/>
    <dgm:cxn modelId="{AA658BE5-458D-41B0-8AA0-BAF508DDEA3D}" type="presOf" srcId="{8F9C68B3-8F1B-456D-9370-1129CDC70809}" destId="{71A0B250-5570-494B-AC5B-63DF8F1D4E48}" srcOrd="0" destOrd="0" presId="urn:microsoft.com/office/officeart/2005/8/layout/hierarchy1"/>
    <dgm:cxn modelId="{E7A435F3-521A-4191-8EAD-083CF1E597F6}" type="presOf" srcId="{099E1AC7-C1F4-484E-884E-59E992B26740}" destId="{C71E9B8A-C6A4-4DAC-A694-17F3F4CC9C31}" srcOrd="0" destOrd="0" presId="urn:microsoft.com/office/officeart/2005/8/layout/hierarchy1"/>
    <dgm:cxn modelId="{643AD3E0-F547-4DB4-852B-A2D6B6EEFDA6}" type="presParOf" srcId="{C71E9B8A-C6A4-4DAC-A694-17F3F4CC9C31}" destId="{0F114924-CA1C-49D5-A546-3597C8992D00}" srcOrd="0" destOrd="0" presId="urn:microsoft.com/office/officeart/2005/8/layout/hierarchy1"/>
    <dgm:cxn modelId="{8CBDF8DB-9AB1-4DE0-A89F-CF0537AB8517}" type="presParOf" srcId="{0F114924-CA1C-49D5-A546-3597C8992D00}" destId="{565FD7F2-51EC-425F-96B0-D6742ABFB9AE}" srcOrd="0" destOrd="0" presId="urn:microsoft.com/office/officeart/2005/8/layout/hierarchy1"/>
    <dgm:cxn modelId="{EAFA10AA-C136-4E13-8B0A-71DF6485C68C}" type="presParOf" srcId="{565FD7F2-51EC-425F-96B0-D6742ABFB9AE}" destId="{2D1AC66A-9B8E-4A1D-BA5D-D2F66A13BDE3}" srcOrd="0" destOrd="0" presId="urn:microsoft.com/office/officeart/2005/8/layout/hierarchy1"/>
    <dgm:cxn modelId="{A2FC69FE-ED4E-4372-8487-D6D438F5AD0E}" type="presParOf" srcId="{565FD7F2-51EC-425F-96B0-D6742ABFB9AE}" destId="{EF26DD6E-2096-4CA4-9541-F879FE5B2296}" srcOrd="1" destOrd="0" presId="urn:microsoft.com/office/officeart/2005/8/layout/hierarchy1"/>
    <dgm:cxn modelId="{8552A610-0A2E-406F-B5EB-B8E1DD9DE45E}" type="presParOf" srcId="{0F114924-CA1C-49D5-A546-3597C8992D00}" destId="{BDCC8B5A-70D3-4FF6-A7E7-F4A53C3E8054}" srcOrd="1" destOrd="0" presId="urn:microsoft.com/office/officeart/2005/8/layout/hierarchy1"/>
    <dgm:cxn modelId="{196E5316-75BC-486C-991D-EC8E7DC7A1F8}" type="presParOf" srcId="{BDCC8B5A-70D3-4FF6-A7E7-F4A53C3E8054}" destId="{BB2197FD-69EF-420D-B918-F5A702A82DEA}" srcOrd="0" destOrd="0" presId="urn:microsoft.com/office/officeart/2005/8/layout/hierarchy1"/>
    <dgm:cxn modelId="{1E727CCB-CB10-48E8-A8AB-0C426C878E06}" type="presParOf" srcId="{BDCC8B5A-70D3-4FF6-A7E7-F4A53C3E8054}" destId="{37E4C8D9-784B-47FF-AB3C-9DD2260B5D75}" srcOrd="1" destOrd="0" presId="urn:microsoft.com/office/officeart/2005/8/layout/hierarchy1"/>
    <dgm:cxn modelId="{3F94AEE3-E980-4F82-ADF2-1A6867BDD66F}" type="presParOf" srcId="{37E4C8D9-784B-47FF-AB3C-9DD2260B5D75}" destId="{C97F0A55-AC58-4399-A71D-FC97DD6D2214}" srcOrd="0" destOrd="0" presId="urn:microsoft.com/office/officeart/2005/8/layout/hierarchy1"/>
    <dgm:cxn modelId="{09C9DC12-F795-4916-83C0-C753C6D7CF73}" type="presParOf" srcId="{C97F0A55-AC58-4399-A71D-FC97DD6D2214}" destId="{B009CB3F-92B1-4134-831A-624BE30DE519}" srcOrd="0" destOrd="0" presId="urn:microsoft.com/office/officeart/2005/8/layout/hierarchy1"/>
    <dgm:cxn modelId="{3B4BAEC9-0D14-4D41-9AEF-E1A65D8AAC0A}" type="presParOf" srcId="{C97F0A55-AC58-4399-A71D-FC97DD6D2214}" destId="{1D29F3CE-11CA-4E64-9F9D-E4CC1199D4A0}" srcOrd="1" destOrd="0" presId="urn:microsoft.com/office/officeart/2005/8/layout/hierarchy1"/>
    <dgm:cxn modelId="{C9495D98-FB23-4F2E-AE3B-29537EB870ED}" type="presParOf" srcId="{37E4C8D9-784B-47FF-AB3C-9DD2260B5D75}" destId="{04ED43F5-5F3E-46B5-9BC3-2F12ADB09746}" srcOrd="1" destOrd="0" presId="urn:microsoft.com/office/officeart/2005/8/layout/hierarchy1"/>
    <dgm:cxn modelId="{7B749112-9CA1-480B-93E5-6794DD480FA3}" type="presParOf" srcId="{BDCC8B5A-70D3-4FF6-A7E7-F4A53C3E8054}" destId="{0C577585-9A4E-4B0F-ACD7-065C547B8149}" srcOrd="2" destOrd="0" presId="urn:microsoft.com/office/officeart/2005/8/layout/hierarchy1"/>
    <dgm:cxn modelId="{9A3AB3C5-D72A-479E-B088-3113591547A8}" type="presParOf" srcId="{BDCC8B5A-70D3-4FF6-A7E7-F4A53C3E8054}" destId="{1BA22497-56CA-489F-9032-45E814D7B4C3}" srcOrd="3" destOrd="0" presId="urn:microsoft.com/office/officeart/2005/8/layout/hierarchy1"/>
    <dgm:cxn modelId="{6A4BB7D1-8D4A-4964-B7B5-6497371DBC70}" type="presParOf" srcId="{1BA22497-56CA-489F-9032-45E814D7B4C3}" destId="{EA389157-4903-42E3-B86E-615EDFCEC315}" srcOrd="0" destOrd="0" presId="urn:microsoft.com/office/officeart/2005/8/layout/hierarchy1"/>
    <dgm:cxn modelId="{AA82BC97-C91B-4EC9-A161-DD8976EB6A11}" type="presParOf" srcId="{EA389157-4903-42E3-B86E-615EDFCEC315}" destId="{001007E1-0427-490C-9F24-34CC2B5BE4D2}" srcOrd="0" destOrd="0" presId="urn:microsoft.com/office/officeart/2005/8/layout/hierarchy1"/>
    <dgm:cxn modelId="{08115B6C-13E1-4E75-9137-B8F24BA28797}" type="presParOf" srcId="{EA389157-4903-42E3-B86E-615EDFCEC315}" destId="{6BE38428-450E-4ED3-BF3C-82FA702A350B}" srcOrd="1" destOrd="0" presId="urn:microsoft.com/office/officeart/2005/8/layout/hierarchy1"/>
    <dgm:cxn modelId="{3C8643D3-4C0B-4F64-8628-03FE9E45FE8A}" type="presParOf" srcId="{1BA22497-56CA-489F-9032-45E814D7B4C3}" destId="{B0FC7C72-3BB9-4DB6-BB9D-468FF4AC3C19}" srcOrd="1" destOrd="0" presId="urn:microsoft.com/office/officeart/2005/8/layout/hierarchy1"/>
    <dgm:cxn modelId="{371DB7F5-E37C-45B7-947D-22A0F1F4C6CC}" type="presParOf" srcId="{BDCC8B5A-70D3-4FF6-A7E7-F4A53C3E8054}" destId="{276093CD-A806-4FCF-B303-EAC1FF3F8D6E}" srcOrd="4" destOrd="0" presId="urn:microsoft.com/office/officeart/2005/8/layout/hierarchy1"/>
    <dgm:cxn modelId="{AA84D204-4D48-4DB8-8409-0E7FC9EFC69A}" type="presParOf" srcId="{BDCC8B5A-70D3-4FF6-A7E7-F4A53C3E8054}" destId="{1C5FCC4E-F098-477E-82CC-554C8E15A398}" srcOrd="5" destOrd="0" presId="urn:microsoft.com/office/officeart/2005/8/layout/hierarchy1"/>
    <dgm:cxn modelId="{438C9CB2-F63D-426C-8AFD-395F822126A8}" type="presParOf" srcId="{1C5FCC4E-F098-477E-82CC-554C8E15A398}" destId="{B7F18477-3CCC-49F6-8633-60C1350B093B}" srcOrd="0" destOrd="0" presId="urn:microsoft.com/office/officeart/2005/8/layout/hierarchy1"/>
    <dgm:cxn modelId="{EC054082-8083-4471-ADF2-3C7A7C46F86F}" type="presParOf" srcId="{B7F18477-3CCC-49F6-8633-60C1350B093B}" destId="{27A1671E-3519-4F01-BDD4-F3550C3E6F70}" srcOrd="0" destOrd="0" presId="urn:microsoft.com/office/officeart/2005/8/layout/hierarchy1"/>
    <dgm:cxn modelId="{1247F3E6-F39A-4B7D-BF7C-5C2991A15664}" type="presParOf" srcId="{B7F18477-3CCC-49F6-8633-60C1350B093B}" destId="{C0985939-25EE-4441-90F8-20A9747C3477}" srcOrd="1" destOrd="0" presId="urn:microsoft.com/office/officeart/2005/8/layout/hierarchy1"/>
    <dgm:cxn modelId="{2A986826-E007-4C08-96AD-A390316E0A41}" type="presParOf" srcId="{1C5FCC4E-F098-477E-82CC-554C8E15A398}" destId="{53B51B58-87C9-4DCF-8FEA-6361D0029E34}" srcOrd="1" destOrd="0" presId="urn:microsoft.com/office/officeart/2005/8/layout/hierarchy1"/>
    <dgm:cxn modelId="{47AD2D4C-2854-4CD8-9632-BEB5BEE53D69}" type="presParOf" srcId="{BDCC8B5A-70D3-4FF6-A7E7-F4A53C3E8054}" destId="{2B6C7282-D745-4F82-858C-5FF75565D427}" srcOrd="6" destOrd="0" presId="urn:microsoft.com/office/officeart/2005/8/layout/hierarchy1"/>
    <dgm:cxn modelId="{49A731C9-613C-46C6-AF3E-7155C51A0BC0}" type="presParOf" srcId="{BDCC8B5A-70D3-4FF6-A7E7-F4A53C3E8054}" destId="{E1AF216A-FC3E-4DAD-8895-9DA1C4992FD2}" srcOrd="7" destOrd="0" presId="urn:microsoft.com/office/officeart/2005/8/layout/hierarchy1"/>
    <dgm:cxn modelId="{765052C8-0005-4D7C-BD0F-BEA77A028B6A}" type="presParOf" srcId="{E1AF216A-FC3E-4DAD-8895-9DA1C4992FD2}" destId="{70E4EEA3-FD44-46D8-A874-3A1E37AD14CF}" srcOrd="0" destOrd="0" presId="urn:microsoft.com/office/officeart/2005/8/layout/hierarchy1"/>
    <dgm:cxn modelId="{22A9A7C4-43C2-4ABD-A928-DB08AEA0C36D}" type="presParOf" srcId="{70E4EEA3-FD44-46D8-A874-3A1E37AD14CF}" destId="{8F94023E-1D63-438D-8473-88C2DBD597BF}" srcOrd="0" destOrd="0" presId="urn:microsoft.com/office/officeart/2005/8/layout/hierarchy1"/>
    <dgm:cxn modelId="{E4951FB9-8977-4B83-8558-DAED17BD435F}" type="presParOf" srcId="{70E4EEA3-FD44-46D8-A874-3A1E37AD14CF}" destId="{A86B61B1-ADA9-4D35-9CD0-5B2618E2F56E}" srcOrd="1" destOrd="0" presId="urn:microsoft.com/office/officeart/2005/8/layout/hierarchy1"/>
    <dgm:cxn modelId="{CB96829E-9E5D-4F13-9391-76C3D2FF0620}" type="presParOf" srcId="{E1AF216A-FC3E-4DAD-8895-9DA1C4992FD2}" destId="{33CE1F98-C340-4CA4-9B90-1F03D70FE8AA}" srcOrd="1" destOrd="0" presId="urn:microsoft.com/office/officeart/2005/8/layout/hierarchy1"/>
    <dgm:cxn modelId="{5413C90D-6276-4DDF-B62D-BC721B058357}" type="presParOf" srcId="{BDCC8B5A-70D3-4FF6-A7E7-F4A53C3E8054}" destId="{A7911384-D590-42A0-8C84-F38215311AB3}" srcOrd="8" destOrd="0" presId="urn:microsoft.com/office/officeart/2005/8/layout/hierarchy1"/>
    <dgm:cxn modelId="{24190468-496F-42E4-AD7D-C8A04F6BE5CC}" type="presParOf" srcId="{BDCC8B5A-70D3-4FF6-A7E7-F4A53C3E8054}" destId="{3192C884-4773-465C-9787-5D6DDB8259D0}" srcOrd="9" destOrd="0" presId="urn:microsoft.com/office/officeart/2005/8/layout/hierarchy1"/>
    <dgm:cxn modelId="{77EF3E9F-BC98-47F8-B413-EAA2294EE2C2}" type="presParOf" srcId="{3192C884-4773-465C-9787-5D6DDB8259D0}" destId="{3F13A847-AB4F-45A0-A76D-1D08CF87FD23}" srcOrd="0" destOrd="0" presId="urn:microsoft.com/office/officeart/2005/8/layout/hierarchy1"/>
    <dgm:cxn modelId="{70581BD6-B6D4-44F9-8429-FEAD2787230A}" type="presParOf" srcId="{3F13A847-AB4F-45A0-A76D-1D08CF87FD23}" destId="{0593172A-66C3-4A9A-AA66-91971C3DD05C}" srcOrd="0" destOrd="0" presId="urn:microsoft.com/office/officeart/2005/8/layout/hierarchy1"/>
    <dgm:cxn modelId="{217E57AE-BE03-408A-9779-DB52DA53EB45}" type="presParOf" srcId="{3F13A847-AB4F-45A0-A76D-1D08CF87FD23}" destId="{71A0B250-5570-494B-AC5B-63DF8F1D4E48}" srcOrd="1" destOrd="0" presId="urn:microsoft.com/office/officeart/2005/8/layout/hierarchy1"/>
    <dgm:cxn modelId="{2863B5DD-45B2-45EE-837B-BBCBB4AD27F9}" type="presParOf" srcId="{3192C884-4773-465C-9787-5D6DDB8259D0}" destId="{2B2731A9-233A-4D9F-A723-587ADAAB560C}" srcOrd="1" destOrd="0" presId="urn:microsoft.com/office/officeart/2005/8/layout/hierarchy1"/>
    <dgm:cxn modelId="{4910D0D8-F2E4-4BD4-8DDF-3AC01A53ECA4}" type="presParOf" srcId="{BDCC8B5A-70D3-4FF6-A7E7-F4A53C3E8054}" destId="{91AB26D8-0303-42B0-A3A1-C726018A24BF}" srcOrd="10" destOrd="0" presId="urn:microsoft.com/office/officeart/2005/8/layout/hierarchy1"/>
    <dgm:cxn modelId="{88626631-FD1A-4BBA-B40E-29601A77B8ED}" type="presParOf" srcId="{BDCC8B5A-70D3-4FF6-A7E7-F4A53C3E8054}" destId="{5E3510A7-16C6-4B33-AA2D-FAFF1B0177A3}" srcOrd="11" destOrd="0" presId="urn:microsoft.com/office/officeart/2005/8/layout/hierarchy1"/>
    <dgm:cxn modelId="{FE381AE1-FCC8-4364-80FD-0DAC9BC5BBAF}" type="presParOf" srcId="{5E3510A7-16C6-4B33-AA2D-FAFF1B0177A3}" destId="{57AA27D6-3A18-496B-97DF-8DAAD203E4C7}" srcOrd="0" destOrd="0" presId="urn:microsoft.com/office/officeart/2005/8/layout/hierarchy1"/>
    <dgm:cxn modelId="{E174E59A-EC25-4A66-979D-A364600F4578}" type="presParOf" srcId="{57AA27D6-3A18-496B-97DF-8DAAD203E4C7}" destId="{55C596B8-8D63-4EF6-9432-CFFACC6EA747}" srcOrd="0" destOrd="0" presId="urn:microsoft.com/office/officeart/2005/8/layout/hierarchy1"/>
    <dgm:cxn modelId="{01B44B60-A393-4392-BF19-ABDB14BCFBAA}" type="presParOf" srcId="{57AA27D6-3A18-496B-97DF-8DAAD203E4C7}" destId="{6470783B-A5DE-4796-B867-3FCCFAD8EFB8}" srcOrd="1" destOrd="0" presId="urn:microsoft.com/office/officeart/2005/8/layout/hierarchy1"/>
    <dgm:cxn modelId="{FA61BA7D-C79A-4850-B30C-0391AFAD4D2C}" type="presParOf" srcId="{5E3510A7-16C6-4B33-AA2D-FAFF1B0177A3}" destId="{4198D42F-ED74-4F35-8AD7-03A9D07F902D}" srcOrd="1" destOrd="0" presId="urn:microsoft.com/office/officeart/2005/8/layout/hierarchy1"/>
    <dgm:cxn modelId="{9FD382A1-8F4B-4BA7-9603-0ED276CB448E}" type="presParOf" srcId="{BDCC8B5A-70D3-4FF6-A7E7-F4A53C3E8054}" destId="{7BEDACA8-4483-489B-ADF3-439A9A102EE6}" srcOrd="12" destOrd="0" presId="urn:microsoft.com/office/officeart/2005/8/layout/hierarchy1"/>
    <dgm:cxn modelId="{14189D0A-08EC-4E04-AE7B-58D02AC5499C}" type="presParOf" srcId="{BDCC8B5A-70D3-4FF6-A7E7-F4A53C3E8054}" destId="{30379A54-34AD-4A01-813A-D57A58F80C95}" srcOrd="13" destOrd="0" presId="urn:microsoft.com/office/officeart/2005/8/layout/hierarchy1"/>
    <dgm:cxn modelId="{33BB5ECF-055E-4529-A413-147915C7E624}" type="presParOf" srcId="{30379A54-34AD-4A01-813A-D57A58F80C95}" destId="{CC4C2B48-F7D2-4146-8BE1-F9F6E972DA9E}" srcOrd="0" destOrd="0" presId="urn:microsoft.com/office/officeart/2005/8/layout/hierarchy1"/>
    <dgm:cxn modelId="{E6F7D0DC-5BB5-401B-A751-91592FFADEC2}" type="presParOf" srcId="{CC4C2B48-F7D2-4146-8BE1-F9F6E972DA9E}" destId="{A81F3390-654D-45E5-A951-D614D472F0A5}" srcOrd="0" destOrd="0" presId="urn:microsoft.com/office/officeart/2005/8/layout/hierarchy1"/>
    <dgm:cxn modelId="{72EB4CE9-407A-4FAA-8DF2-E80CF829E8C4}" type="presParOf" srcId="{CC4C2B48-F7D2-4146-8BE1-F9F6E972DA9E}" destId="{AF5F859B-4FC6-49EE-A1D9-5E0EB20F1632}" srcOrd="1" destOrd="0" presId="urn:microsoft.com/office/officeart/2005/8/layout/hierarchy1"/>
    <dgm:cxn modelId="{7B44DD35-9A2A-4AED-BAE0-41E1FFE98B44}" type="presParOf" srcId="{30379A54-34AD-4A01-813A-D57A58F80C95}" destId="{0EA08D3C-9CDD-4397-8F5E-9EA81A2B91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DACA8-4483-489B-ADF3-439A9A102EE6}">
      <dsp:nvSpPr>
        <dsp:cNvPr id="0" name=""/>
        <dsp:cNvSpPr/>
      </dsp:nvSpPr>
      <dsp:spPr>
        <a:xfrm>
          <a:off x="5188740" y="1929297"/>
          <a:ext cx="4557958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4557958" y="246371"/>
              </a:lnTo>
              <a:lnTo>
                <a:pt x="4557958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B26D8-0303-42B0-A3A1-C726018A24BF}">
      <dsp:nvSpPr>
        <dsp:cNvPr id="0" name=""/>
        <dsp:cNvSpPr/>
      </dsp:nvSpPr>
      <dsp:spPr>
        <a:xfrm>
          <a:off x="5188740" y="1929297"/>
          <a:ext cx="3038638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3038638" y="246371"/>
              </a:lnTo>
              <a:lnTo>
                <a:pt x="3038638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11384-D590-42A0-8C84-F38215311AB3}">
      <dsp:nvSpPr>
        <dsp:cNvPr id="0" name=""/>
        <dsp:cNvSpPr/>
      </dsp:nvSpPr>
      <dsp:spPr>
        <a:xfrm>
          <a:off x="5188740" y="1929297"/>
          <a:ext cx="1519319" cy="36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71"/>
              </a:lnTo>
              <a:lnTo>
                <a:pt x="1519319" y="246371"/>
              </a:lnTo>
              <a:lnTo>
                <a:pt x="1519319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C7282-D745-4F82-858C-5FF75565D427}">
      <dsp:nvSpPr>
        <dsp:cNvPr id="0" name=""/>
        <dsp:cNvSpPr/>
      </dsp:nvSpPr>
      <dsp:spPr>
        <a:xfrm>
          <a:off x="5143020" y="1929297"/>
          <a:ext cx="91440" cy="361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093CD-A806-4FCF-B303-EAC1FF3F8D6E}">
      <dsp:nvSpPr>
        <dsp:cNvPr id="0" name=""/>
        <dsp:cNvSpPr/>
      </dsp:nvSpPr>
      <dsp:spPr>
        <a:xfrm>
          <a:off x="3669420" y="1929297"/>
          <a:ext cx="1519319" cy="361528"/>
        </a:xfrm>
        <a:custGeom>
          <a:avLst/>
          <a:gdLst/>
          <a:ahLst/>
          <a:cxnLst/>
          <a:rect l="0" t="0" r="0" b="0"/>
          <a:pathLst>
            <a:path>
              <a:moveTo>
                <a:pt x="1519319" y="0"/>
              </a:moveTo>
              <a:lnTo>
                <a:pt x="1519319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77585-9A4E-4B0F-ACD7-065C547B8149}">
      <dsp:nvSpPr>
        <dsp:cNvPr id="0" name=""/>
        <dsp:cNvSpPr/>
      </dsp:nvSpPr>
      <dsp:spPr>
        <a:xfrm>
          <a:off x="2150101" y="1929297"/>
          <a:ext cx="3038638" cy="361528"/>
        </a:xfrm>
        <a:custGeom>
          <a:avLst/>
          <a:gdLst/>
          <a:ahLst/>
          <a:cxnLst/>
          <a:rect l="0" t="0" r="0" b="0"/>
          <a:pathLst>
            <a:path>
              <a:moveTo>
                <a:pt x="3038638" y="0"/>
              </a:moveTo>
              <a:lnTo>
                <a:pt x="3038638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197FD-69EF-420D-B918-F5A702A82DEA}">
      <dsp:nvSpPr>
        <dsp:cNvPr id="0" name=""/>
        <dsp:cNvSpPr/>
      </dsp:nvSpPr>
      <dsp:spPr>
        <a:xfrm>
          <a:off x="630781" y="1929297"/>
          <a:ext cx="4557958" cy="361528"/>
        </a:xfrm>
        <a:custGeom>
          <a:avLst/>
          <a:gdLst/>
          <a:ahLst/>
          <a:cxnLst/>
          <a:rect l="0" t="0" r="0" b="0"/>
          <a:pathLst>
            <a:path>
              <a:moveTo>
                <a:pt x="4557958" y="0"/>
              </a:moveTo>
              <a:lnTo>
                <a:pt x="4557958" y="246371"/>
              </a:lnTo>
              <a:lnTo>
                <a:pt x="0" y="246371"/>
              </a:lnTo>
              <a:lnTo>
                <a:pt x="0" y="361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AC66A-9B8E-4A1D-BA5D-D2F66A13BDE3}">
      <dsp:nvSpPr>
        <dsp:cNvPr id="0" name=""/>
        <dsp:cNvSpPr/>
      </dsp:nvSpPr>
      <dsp:spPr>
        <a:xfrm>
          <a:off x="4567200" y="1139942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6DD6E-2096-4CA4-9541-F879FE5B2296}">
      <dsp:nvSpPr>
        <dsp:cNvPr id="0" name=""/>
        <dsp:cNvSpPr/>
      </dsp:nvSpPr>
      <dsp:spPr>
        <a:xfrm>
          <a:off x="4705320" y="1271156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Mümin YILMAZ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Daire Başkanı</a:t>
          </a:r>
        </a:p>
      </dsp:txBody>
      <dsp:txXfrm>
        <a:off x="4728439" y="1294275"/>
        <a:ext cx="1196841" cy="743117"/>
      </dsp:txXfrm>
    </dsp:sp>
    <dsp:sp modelId="{B009CB3F-92B1-4134-831A-624BE30DE519}">
      <dsp:nvSpPr>
        <dsp:cNvPr id="0" name=""/>
        <dsp:cNvSpPr/>
      </dsp:nvSpPr>
      <dsp:spPr>
        <a:xfrm>
          <a:off x="9242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9F3CE-11CA-4E64-9F9D-E4CC1199D4A0}">
      <dsp:nvSpPr>
        <dsp:cNvPr id="0" name=""/>
        <dsp:cNvSpPr/>
      </dsp:nvSpPr>
      <dsp:spPr>
        <a:xfrm>
          <a:off x="147362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Umut Ali TOSUN          (Kütüphaneci)</a:t>
          </a:r>
        </a:p>
      </dsp:txBody>
      <dsp:txXfrm>
        <a:off x="170481" y="2445159"/>
        <a:ext cx="1196841" cy="743117"/>
      </dsp:txXfrm>
    </dsp:sp>
    <dsp:sp modelId="{001007E1-0427-490C-9F24-34CC2B5BE4D2}">
      <dsp:nvSpPr>
        <dsp:cNvPr id="0" name=""/>
        <dsp:cNvSpPr/>
      </dsp:nvSpPr>
      <dsp:spPr>
        <a:xfrm>
          <a:off x="1528561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38428-450E-4ED3-BF3C-82FA702A350B}">
      <dsp:nvSpPr>
        <dsp:cNvPr id="0" name=""/>
        <dsp:cNvSpPr/>
      </dsp:nvSpPr>
      <dsp:spPr>
        <a:xfrm>
          <a:off x="1666681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Cihan Çukur (Kütüphaneci)</a:t>
          </a:r>
        </a:p>
      </dsp:txBody>
      <dsp:txXfrm>
        <a:off x="1689800" y="2445159"/>
        <a:ext cx="1196841" cy="743117"/>
      </dsp:txXfrm>
    </dsp:sp>
    <dsp:sp modelId="{27A1671E-3519-4F01-BDD4-F3550C3E6F70}">
      <dsp:nvSpPr>
        <dsp:cNvPr id="0" name=""/>
        <dsp:cNvSpPr/>
      </dsp:nvSpPr>
      <dsp:spPr>
        <a:xfrm>
          <a:off x="3047880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85939-25EE-4441-90F8-20A9747C3477}">
      <dsp:nvSpPr>
        <dsp:cNvPr id="0" name=""/>
        <dsp:cNvSpPr/>
      </dsp:nvSpPr>
      <dsp:spPr>
        <a:xfrm>
          <a:off x="3186000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Nagihan KILIÇ (Kütüphaneci)</a:t>
          </a:r>
        </a:p>
      </dsp:txBody>
      <dsp:txXfrm>
        <a:off x="3209119" y="2445159"/>
        <a:ext cx="1196841" cy="743117"/>
      </dsp:txXfrm>
    </dsp:sp>
    <dsp:sp modelId="{8F94023E-1D63-438D-8473-88C2DBD597BF}">
      <dsp:nvSpPr>
        <dsp:cNvPr id="0" name=""/>
        <dsp:cNvSpPr/>
      </dsp:nvSpPr>
      <dsp:spPr>
        <a:xfrm>
          <a:off x="4567200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B61B1-ADA9-4D35-9CD0-5B2618E2F56E}">
      <dsp:nvSpPr>
        <dsp:cNvPr id="0" name=""/>
        <dsp:cNvSpPr/>
      </dsp:nvSpPr>
      <dsp:spPr>
        <a:xfrm>
          <a:off x="4705320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Özgür KARAMAN (Memur)</a:t>
          </a:r>
        </a:p>
      </dsp:txBody>
      <dsp:txXfrm>
        <a:off x="4728439" y="2445159"/>
        <a:ext cx="1196841" cy="743117"/>
      </dsp:txXfrm>
    </dsp:sp>
    <dsp:sp modelId="{0593172A-66C3-4A9A-AA66-91971C3DD05C}">
      <dsp:nvSpPr>
        <dsp:cNvPr id="0" name=""/>
        <dsp:cNvSpPr/>
      </dsp:nvSpPr>
      <dsp:spPr>
        <a:xfrm>
          <a:off x="6086519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0B250-5570-494B-AC5B-63DF8F1D4E48}">
      <dsp:nvSpPr>
        <dsp:cNvPr id="0" name=""/>
        <dsp:cNvSpPr/>
      </dsp:nvSpPr>
      <dsp:spPr>
        <a:xfrm>
          <a:off x="6224639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Mehmet ODABAŞOĞLU (Bilgisayar İşeltmeni)</a:t>
          </a:r>
        </a:p>
      </dsp:txBody>
      <dsp:txXfrm>
        <a:off x="6247758" y="2445159"/>
        <a:ext cx="1196841" cy="743117"/>
      </dsp:txXfrm>
    </dsp:sp>
    <dsp:sp modelId="{55C596B8-8D63-4EF6-9432-CFFACC6EA747}">
      <dsp:nvSpPr>
        <dsp:cNvPr id="0" name=""/>
        <dsp:cNvSpPr/>
      </dsp:nvSpPr>
      <dsp:spPr>
        <a:xfrm>
          <a:off x="7605839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783B-A5DE-4796-B867-3FCCFAD8EFB8}">
      <dsp:nvSpPr>
        <dsp:cNvPr id="0" name=""/>
        <dsp:cNvSpPr/>
      </dsp:nvSpPr>
      <dsp:spPr>
        <a:xfrm>
          <a:off x="7743958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Tolgahan BOZO (Temizlik Personeli)</a:t>
          </a:r>
        </a:p>
      </dsp:txBody>
      <dsp:txXfrm>
        <a:off x="7767077" y="2445159"/>
        <a:ext cx="1196841" cy="743117"/>
      </dsp:txXfrm>
    </dsp:sp>
    <dsp:sp modelId="{A81F3390-654D-45E5-A951-D614D472F0A5}">
      <dsp:nvSpPr>
        <dsp:cNvPr id="0" name=""/>
        <dsp:cNvSpPr/>
      </dsp:nvSpPr>
      <dsp:spPr>
        <a:xfrm>
          <a:off x="9125158" y="2290826"/>
          <a:ext cx="1243079" cy="789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859B-4FC6-49EE-A1D9-5E0EB20F1632}">
      <dsp:nvSpPr>
        <dsp:cNvPr id="0" name=""/>
        <dsp:cNvSpPr/>
      </dsp:nvSpPr>
      <dsp:spPr>
        <a:xfrm>
          <a:off x="9263278" y="2422040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İlknur Uğurlu (Temizlik Personeli)</a:t>
          </a:r>
        </a:p>
      </dsp:txBody>
      <dsp:txXfrm>
        <a:off x="9286397" y="2445159"/>
        <a:ext cx="1196841" cy="743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/>
          <a:lstStyle>
            <a:lvl1pPr algn="l">
              <a:defRPr sz="9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/>
          <a:lstStyle>
            <a:lvl1pPr algn="r">
              <a:defRPr sz="900"/>
            </a:lvl1pPr>
          </a:lstStyle>
          <a:p>
            <a:fld id="{73E168EF-4E9B-41F4-B881-6944BD393365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4424031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 anchor="b"/>
          <a:lstStyle>
            <a:lvl1pPr algn="l">
              <a:defRPr sz="9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01699" y="4424031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 anchor="b"/>
          <a:lstStyle>
            <a:lvl1pPr algn="r">
              <a:defRPr sz="900"/>
            </a:lvl1pPr>
          </a:lstStyle>
          <a:p>
            <a:fld id="{DC18D3CF-5597-44A7-8F4A-E1D64F873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/>
          <a:lstStyle>
            <a:lvl1pPr algn="l">
              <a:defRPr sz="9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/>
          <a:lstStyle>
            <a:lvl1pPr algn="r">
              <a:defRPr sz="900"/>
            </a:lvl1pPr>
          </a:lstStyle>
          <a:p>
            <a:fld id="{45C60E83-197E-47D0-B69C-C515D1DB79D6}" type="datetimeFigureOut">
              <a:rPr lang="tr-TR" smtClean="0"/>
              <a:t>23.09.2025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581025"/>
            <a:ext cx="2795587" cy="157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954" tIns="32977" rIns="65954" bIns="3297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2241531"/>
            <a:ext cx="5510530" cy="1833979"/>
          </a:xfrm>
          <a:prstGeom prst="rect">
            <a:avLst/>
          </a:prstGeom>
        </p:spPr>
        <p:txBody>
          <a:bodyPr vert="horz" lIns="65954" tIns="32977" rIns="65954" bIns="32977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4424031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 anchor="b"/>
          <a:lstStyle>
            <a:lvl1pPr algn="l"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9" y="4424031"/>
            <a:ext cx="2984871" cy="233695"/>
          </a:xfrm>
          <a:prstGeom prst="rect">
            <a:avLst/>
          </a:prstGeom>
        </p:spPr>
        <p:txBody>
          <a:bodyPr vert="horz" lIns="65954" tIns="32977" rIns="65954" bIns="32977" rtlCol="0" anchor="b"/>
          <a:lstStyle>
            <a:lvl1pPr algn="r">
              <a:defRPr sz="900"/>
            </a:lvl1pPr>
          </a:lstStyle>
          <a:p>
            <a:fld id="{5C39F915-5EA6-47CA-B06E-B63F2FE4A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0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2C63-1257-46E4-8807-0D8CD3023EE0}" type="datetime1">
              <a:rPr lang="tr-TR" smtClean="0"/>
              <a:t>23.09.2025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04D9-6E43-4507-BEC4-1DAEAA98792D}" type="datetime1">
              <a:rPr lang="tr-TR" smtClean="0"/>
              <a:t>23.09.2025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2D1-4246-40B2-A65F-58968AB0B813}" type="datetime1">
              <a:rPr lang="tr-TR" smtClean="0"/>
              <a:t>23.09.2025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7440-8E58-4ECD-BA37-43C1349D9FFF}" type="datetime1">
              <a:rPr lang="tr-TR" smtClean="0"/>
              <a:t>23.09.2025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129E-4F38-41B9-A01E-96FDF905AB58}" type="datetime1">
              <a:rPr lang="tr-TR" smtClean="0"/>
              <a:t>23.09.2025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6D3-80E1-449C-A65B-EB18837AE6D3}" type="datetime1">
              <a:rPr lang="tr-TR" smtClean="0"/>
              <a:t>23.09.2025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8EB0-A4BE-4B37-A787-B3475C77CBE9}" type="datetime1">
              <a:rPr lang="tr-TR" smtClean="0"/>
              <a:t>23.09.2025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AFB9-41AB-4B6D-BB92-A3053D820261}" type="datetime1">
              <a:rPr lang="tr-TR" smtClean="0"/>
              <a:t>23.09.2025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4841-5AF9-4723-A1E2-752902FBADE2}" type="datetime1">
              <a:rPr lang="tr-TR" smtClean="0"/>
              <a:t>23.09.2025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443B-CD88-4373-A938-07775824A1D1}" type="datetime1">
              <a:rPr lang="tr-TR" smtClean="0"/>
              <a:t>23.09.2025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7F55-DFC7-4CC1-9957-4806DD679ED7}" type="datetime1">
              <a:rPr lang="tr-TR" smtClean="0"/>
              <a:t>23.09.2025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AEB0-E07D-4830-885B-5BF3E8BABE6B}" type="datetime1">
              <a:rPr lang="tr-TR" smtClean="0"/>
              <a:t>23.09.2025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roam.trabzon.edu.tr/S/2703/eduroam-baglanti-ayarlar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kutuphane.trabzon.edu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utuphane.trabzon.edu.t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AE99A6B-0EEB-581E-956A-F2ED0AB78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69851D-16CC-545B-91FF-B14E739B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8948" y="-130531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Katalog Tarama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CBA1B390-67EB-33E9-4E90-9F792F3DFD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1825625"/>
            <a:ext cx="3672060" cy="4244315"/>
          </a:xfrm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2F3EB362-9579-545C-9D11-8D086060E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1. adım: Kullanıcılarımız katalog tarama bilgisayarına gelerek 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“</a:t>
            </a:r>
            <a:r>
              <a:rPr lang="tr-TR" sz="2000" dirty="0"/>
              <a:t>Yordam BT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” </a:t>
            </a:r>
            <a:r>
              <a:rPr lang="tr-TR" sz="2000" dirty="0"/>
              <a:t> katalog tarama sayfasından 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“ konu, eser adı, yazar adı…” gibi türlere göre ulaşmak istedikleri eserlerin aramasını yaparlar. </a:t>
            </a:r>
            <a:endParaRPr lang="tr-TR" sz="2000" dirty="0">
              <a:solidFill>
                <a:srgbClr val="2C2F34"/>
              </a:solidFill>
            </a:endParaRPr>
          </a:p>
          <a:p>
            <a:pPr marL="0" indent="0">
              <a:buNone/>
            </a:pPr>
            <a:r>
              <a:rPr lang="tr-TR" sz="2000" i="0" dirty="0">
                <a:solidFill>
                  <a:srgbClr val="2C2F34"/>
                </a:solidFill>
                <a:effectLst/>
              </a:rPr>
              <a:t>2. adım: </a:t>
            </a:r>
            <a:r>
              <a:rPr lang="tr-TR" sz="2000" dirty="0">
                <a:solidFill>
                  <a:srgbClr val="2C2F34"/>
                </a:solidFill>
              </a:rPr>
              <a:t>D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ewey sınıflama sistemine göre </a:t>
            </a:r>
            <a:r>
              <a:rPr lang="tr-TR" sz="2000" i="0" dirty="0" err="1">
                <a:solidFill>
                  <a:srgbClr val="2C2F34"/>
                </a:solidFill>
                <a:effectLst/>
              </a:rPr>
              <a:t>kataloglanmış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 olan eserin yer numarasına bakıp ilgili rafa giderek aradığı materyale ulaşabilirler.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2C2F34"/>
                </a:solidFill>
              </a:rPr>
              <a:t>3. adım: Ödünç-iade bölümünden </a:t>
            </a:r>
            <a:r>
              <a:rPr lang="tr-TR" sz="2000" b="0" i="0" dirty="0">
                <a:solidFill>
                  <a:srgbClr val="404040"/>
                </a:solidFill>
                <a:effectLst/>
              </a:rPr>
              <a:t>kimlik kartlarını göstererek ödünç verilmeyen materyaller hariç istedikleri eseri ödünç alabilirler.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5397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FC5D5F-6736-4D51-B253-9CCD014B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886" y="-130532"/>
            <a:ext cx="10515600" cy="1325563"/>
          </a:xfrm>
        </p:spPr>
        <p:txBody>
          <a:bodyPr/>
          <a:lstStyle/>
          <a:p>
            <a:r>
              <a:rPr lang="tr-TR" b="1" dirty="0" err="1"/>
              <a:t>Eduroam</a:t>
            </a:r>
            <a:r>
              <a:rPr lang="tr-TR" b="1" dirty="0"/>
              <a:t> Bağlantı Ayarları</a:t>
            </a:r>
          </a:p>
        </p:txBody>
      </p:sp>
      <p:pic>
        <p:nvPicPr>
          <p:cNvPr id="5" name="İçerik Yer Tutucusu 4" descr="metin, ekran görüntüsü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C92D6416-65C9-E66F-1A1B-AB78B1B36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20" y="1603434"/>
            <a:ext cx="4659518" cy="3190757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7780083-3759-A12C-4019-8E14F8BA81E1}"/>
              </a:ext>
            </a:extLst>
          </p:cNvPr>
          <p:cNvSpPr txBox="1"/>
          <p:nvPr/>
        </p:nvSpPr>
        <p:spPr>
          <a:xfrm>
            <a:off x="6520441" y="1931350"/>
            <a:ext cx="5067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Web sitemizde yer alan </a:t>
            </a:r>
            <a:r>
              <a:rPr lang="tr-TR" dirty="0" err="1"/>
              <a:t>Eduroam</a:t>
            </a:r>
            <a:r>
              <a:rPr lang="tr-TR" dirty="0"/>
              <a:t> Bağlantı ayarları (</a:t>
            </a:r>
            <a:r>
              <a:rPr lang="tr-TR" dirty="0">
                <a:hlinkClick r:id="rId3"/>
              </a:rPr>
              <a:t>https://eduroam.trabzon.edu.tr/S/2703/eduroam-baglanti-ayarlari</a:t>
            </a:r>
            <a:r>
              <a:rPr lang="tr-TR" dirty="0"/>
              <a:t>) pdf ve videolu şekilde wifi kullanımı açıklanmıştır. </a:t>
            </a:r>
          </a:p>
          <a:p>
            <a:endParaRPr lang="tr-TR" dirty="0"/>
          </a:p>
          <a:p>
            <a:r>
              <a:rPr lang="tr-TR" dirty="0"/>
              <a:t>Dikkat edilmesi gereken en önemli husus pdf ve video da belirtileceği üzere son adımda kullanıcı adı veya Kimlik alanına </a:t>
            </a:r>
            <a:r>
              <a:rPr lang="tr-TR" u="sng" dirty="0">
                <a:solidFill>
                  <a:srgbClr val="FF0000"/>
                </a:solidFill>
              </a:rPr>
              <a:t>@trabzon.edu.tr</a:t>
            </a:r>
            <a:r>
              <a:rPr lang="tr-TR" dirty="0"/>
              <a:t> uzantılı mail adresinizi, Şifre alanına da </a:t>
            </a:r>
            <a:r>
              <a:rPr lang="tr-TR" u="sng" dirty="0">
                <a:solidFill>
                  <a:srgbClr val="FF0000"/>
                </a:solidFill>
              </a:rPr>
              <a:t>UBYS giriş şifrenizi</a:t>
            </a:r>
            <a:r>
              <a:rPr lang="tr-TR" dirty="0"/>
              <a:t> yazmanız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5797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8435" y="-87881"/>
            <a:ext cx="10515600" cy="1325563"/>
          </a:xfrm>
        </p:spPr>
        <p:txBody>
          <a:bodyPr/>
          <a:lstStyle/>
          <a:p>
            <a:r>
              <a:rPr lang="tr-TR" b="1" dirty="0"/>
              <a:t>Kütüphane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Basılı Kitap Sayısı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66019+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(kataloglanmaya devam ediliyor)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26567         </a:t>
            </a:r>
            <a:r>
              <a:rPr lang="tr-TR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30140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’ı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Merkez Ahmet Hilmi İmamoğlu Kütüphanesi’nde, </a:t>
            </a:r>
            <a:r>
              <a:rPr lang="tr-T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943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tr-TR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1220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’si Şalpazarı MYO Kütüphanesi’nde,                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215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226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’sı Çarşıbaşı MYO Kütüphanesi’nde ve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402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’si Beşikdüzü MYO Kütüphanesi’nde, 32494      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34017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’si İlahiyat Fakültesi Kütüphanesi’ndedir. Bunların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1334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’ü nadir eserdir. (2024 yılında basılı kitap sayımız </a:t>
            </a:r>
            <a:r>
              <a:rPr lang="tr-T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63616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Basılı Dergi Sayısı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3.313+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Adet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Kitap Sayısı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67362+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Adet (</a:t>
            </a:r>
            <a:r>
              <a:rPr lang="tr-TR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Turcademy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Hiperkitap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vs.)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Dergi Sayısı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38.935+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Adet (</a:t>
            </a:r>
            <a:r>
              <a:rPr lang="tr-TR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Ekual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satın alınan veri tabanları)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 Tez Sayısı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5.500.000+ 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Adet (</a:t>
            </a:r>
            <a:r>
              <a:rPr lang="tr-TR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veri tabanı)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Basılı Tez </a:t>
            </a:r>
            <a:r>
              <a:rPr lang="tr-TR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1060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Adet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 Tabanı </a:t>
            </a:r>
            <a:r>
              <a:rPr lang="tr-TR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</a:t>
            </a:r>
            <a:r>
              <a:rPr lang="tr-T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Adet</a:t>
            </a:r>
            <a:endParaRPr lang="tr-T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solidFill>
                <a:srgbClr val="202F33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BCEA45A2-12F9-87FA-947A-4922144DD73D}"/>
              </a:ext>
            </a:extLst>
          </p:cNvPr>
          <p:cNvSpPr/>
          <p:nvPr/>
        </p:nvSpPr>
        <p:spPr>
          <a:xfrm>
            <a:off x="1949741" y="2374365"/>
            <a:ext cx="13841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7D18FB9E-2A2F-AE6C-A278-E4F2909998D8}"/>
              </a:ext>
            </a:extLst>
          </p:cNvPr>
          <p:cNvSpPr/>
          <p:nvPr/>
        </p:nvSpPr>
        <p:spPr>
          <a:xfrm>
            <a:off x="8884149" y="2551694"/>
            <a:ext cx="13841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7EF1CBBB-2438-322E-33C4-8ADE3DDA0484}"/>
              </a:ext>
            </a:extLst>
          </p:cNvPr>
          <p:cNvSpPr/>
          <p:nvPr/>
        </p:nvSpPr>
        <p:spPr>
          <a:xfrm>
            <a:off x="7136235" y="2374364"/>
            <a:ext cx="13841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4FF36DBB-B99A-2070-E121-BC39674BCE3E}"/>
              </a:ext>
            </a:extLst>
          </p:cNvPr>
          <p:cNvSpPr/>
          <p:nvPr/>
        </p:nvSpPr>
        <p:spPr>
          <a:xfrm>
            <a:off x="1632122" y="2574554"/>
            <a:ext cx="13841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3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4F127-63E4-A6DE-5EB4-7CC06837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436" y="-79492"/>
            <a:ext cx="10515600" cy="1325563"/>
          </a:xfrm>
        </p:spPr>
        <p:txBody>
          <a:bodyPr/>
          <a:lstStyle/>
          <a:p>
            <a:r>
              <a:rPr lang="tr-TR" b="1" dirty="0"/>
              <a:t>Yıllara Göre Basılı Kitap Grafiği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00FC1A2C-1D4D-ADA9-701F-2752BE6AC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694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46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CE5DB-81F9-8CA2-AB62-DB6E40FF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212" y="-129826"/>
            <a:ext cx="10515600" cy="1325563"/>
          </a:xfrm>
        </p:spPr>
        <p:txBody>
          <a:bodyPr/>
          <a:lstStyle/>
          <a:p>
            <a:r>
              <a:rPr lang="tr-TR" b="1" dirty="0" err="1"/>
              <a:t>Veritabanlarımız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DF5181-7BA3-4F30-C393-933BC8E0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Turcademy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Sobiad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Kazancı Hukuk, </a:t>
            </a:r>
            <a:r>
              <a:rPr lang="tr-TR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Bookcites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Jurix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2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Ayeum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2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İdealonline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2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Hiperkitap</a:t>
            </a:r>
            <a:r>
              <a:rPr lang="tr-T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veri tabanlarına 2025 yılı için abonelik yapılmıştır.</a:t>
            </a:r>
          </a:p>
          <a:p>
            <a:r>
              <a:rPr lang="tr-TR" sz="22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Ekual</a:t>
            </a:r>
            <a:r>
              <a:rPr lang="tr-TR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n-NO" sz="2200" dirty="0"/>
              <a:t>Elektronik Kaynaklar Ulusal Akademik Lisansı</a:t>
            </a:r>
            <a:r>
              <a:rPr lang="tr-TR" dirty="0"/>
              <a:t>) </a:t>
            </a:r>
            <a:r>
              <a:rPr lang="tr-TR" sz="2200" dirty="0"/>
              <a:t>projesi</a:t>
            </a:r>
            <a:r>
              <a:rPr lang="tr-TR" sz="22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kapsamında 41 adet veri tabanı mevcuttur.</a:t>
            </a:r>
            <a:endParaRPr lang="tr-T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 descr="metin, ekran görüntüsü, yazılım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093B1C0-3C76-1510-CEF6-79A125FE9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2" y="3136061"/>
            <a:ext cx="5830543" cy="30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10563-AC81-27CB-A282-255D987C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769" y="-87881"/>
            <a:ext cx="10515600" cy="1325563"/>
          </a:xfrm>
        </p:spPr>
        <p:txBody>
          <a:bodyPr/>
          <a:lstStyle/>
          <a:p>
            <a:r>
              <a:rPr lang="tr-TR" b="1" dirty="0"/>
              <a:t>Kütüphane Hizmetlerimiz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82D963-6D89-2F5F-FA4B-5B769F0D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TÜBESS</a:t>
            </a:r>
            <a:r>
              <a:rPr lang="tr-TR" dirty="0"/>
              <a:t> tez sağlama üyeliğimiz ile kütüphane üzerinden tez talep edenlere çıktı olarak bu talepleri verilmektedir.</a:t>
            </a:r>
          </a:p>
          <a:p>
            <a:r>
              <a:rPr lang="tr-TR" dirty="0">
                <a:solidFill>
                  <a:srgbClr val="FF0000"/>
                </a:solidFill>
              </a:rPr>
              <a:t>KİTS:</a:t>
            </a:r>
            <a:r>
              <a:rPr lang="tr-TR" dirty="0"/>
              <a:t> ILL (</a:t>
            </a:r>
            <a:r>
              <a:rPr lang="tr-TR" dirty="0">
                <a:solidFill>
                  <a:srgbClr val="FF0000"/>
                </a:solidFill>
              </a:rPr>
              <a:t>Kütüphaneler Arası Ödünç Sistemi: </a:t>
            </a:r>
            <a:r>
              <a:rPr lang="tr-TR" dirty="0"/>
              <a:t>Inter Library </a:t>
            </a:r>
            <a:r>
              <a:rPr lang="tr-TR" dirty="0" err="1"/>
              <a:t>Loan</a:t>
            </a:r>
            <a:r>
              <a:rPr lang="tr-TR" dirty="0"/>
              <a:t>) 208 üye kütüphane kitaplarını kargo ücretini talep edenin karşılaması şartı ile sağlayabiliyoruz.</a:t>
            </a:r>
          </a:p>
          <a:p>
            <a:r>
              <a:rPr lang="tr-TR" dirty="0">
                <a:solidFill>
                  <a:srgbClr val="FF0000"/>
                </a:solidFill>
              </a:rPr>
              <a:t>AÇIK ERİŞİM: </a:t>
            </a:r>
            <a:r>
              <a:rPr lang="tr-TR" dirty="0"/>
              <a:t>Kurulumunu yaptığımız sisteme şu ana kadar 44 üyelik gerçekleşmiştir. Enstitüden 217, Fakülte ve Meslek Yüksek Okulları’ndan 67 veri girişi yapılmıştır. </a:t>
            </a:r>
          </a:p>
          <a:p>
            <a:r>
              <a:rPr lang="tr-TR" dirty="0"/>
              <a:t>Üniversitemiz adına Yayıncı Sertifikası alınmış olup, basımı talep edilecek kitaplar için Yayın Komisyonu’ndan geçtikten sonra </a:t>
            </a:r>
            <a:r>
              <a:rPr lang="tr-TR" dirty="0">
                <a:solidFill>
                  <a:srgbClr val="FF0000"/>
                </a:solidFill>
              </a:rPr>
              <a:t>ISBN numarası</a:t>
            </a:r>
            <a:r>
              <a:rPr lang="tr-TR" dirty="0"/>
              <a:t> alınabilmektedir.</a:t>
            </a:r>
          </a:p>
        </p:txBody>
      </p:sp>
    </p:spTree>
    <p:extLst>
      <p:ext uri="{BB962C8B-B14F-4D97-AF65-F5344CB8AC3E}">
        <p14:creationId xmlns:p14="http://schemas.microsoft.com/office/powerpoint/2010/main" val="128841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099368-0015-8889-7574-23A3FE8F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49" y="-113440"/>
            <a:ext cx="10515600" cy="1325563"/>
          </a:xfrm>
        </p:spPr>
        <p:txBody>
          <a:bodyPr/>
          <a:lstStyle/>
          <a:p>
            <a:r>
              <a:rPr lang="tr-TR" b="1" dirty="0"/>
              <a:t>Kampüs Dışından Erişim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AFC418-1D1D-BCA9-B2FA-7230B131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404040"/>
                </a:solidFill>
              </a:rPr>
              <a:t>Kullanıcılarımız elektronik cihazlarının ayarlarını yaparak</a:t>
            </a:r>
            <a:r>
              <a:rPr lang="tr-TR" b="0" i="0" dirty="0">
                <a:solidFill>
                  <a:srgbClr val="404040"/>
                </a:solidFill>
                <a:effectLst/>
              </a:rPr>
              <a:t> VPN(</a:t>
            </a:r>
            <a:r>
              <a:rPr lang="tr-TR" b="1" i="0" dirty="0" err="1">
                <a:solidFill>
                  <a:srgbClr val="404040"/>
                </a:solidFill>
                <a:effectLst/>
              </a:rPr>
              <a:t>virtual</a:t>
            </a:r>
            <a:r>
              <a:rPr lang="tr-TR" b="1" i="0" dirty="0">
                <a:solidFill>
                  <a:srgbClr val="404040"/>
                </a:solidFill>
                <a:effectLst/>
              </a:rPr>
              <a:t> </a:t>
            </a:r>
            <a:r>
              <a:rPr lang="tr-TR" b="1" i="0" dirty="0" err="1">
                <a:solidFill>
                  <a:srgbClr val="404040"/>
                </a:solidFill>
                <a:effectLst/>
              </a:rPr>
              <a:t>private</a:t>
            </a:r>
            <a:r>
              <a:rPr lang="tr-TR" b="1" i="0" dirty="0">
                <a:solidFill>
                  <a:srgbClr val="404040"/>
                </a:solidFill>
                <a:effectLst/>
              </a:rPr>
              <a:t> network) </a:t>
            </a:r>
            <a:r>
              <a:rPr lang="tr-TR" b="0" i="0" dirty="0">
                <a:solidFill>
                  <a:srgbClr val="404040"/>
                </a:solidFill>
                <a:effectLst/>
              </a:rPr>
              <a:t> sanal ağ servisi üzerinden üniversite kütüphanemizde bulunan elektronik bilgi kaynaklarına (</a:t>
            </a:r>
            <a:r>
              <a:rPr lang="tr-TR" b="0" i="0" dirty="0" err="1">
                <a:solidFill>
                  <a:srgbClr val="404040"/>
                </a:solidFill>
                <a:effectLst/>
              </a:rPr>
              <a:t>veritabanları</a:t>
            </a:r>
            <a:r>
              <a:rPr lang="tr-TR" b="0" i="0" dirty="0">
                <a:solidFill>
                  <a:srgbClr val="404040"/>
                </a:solidFill>
                <a:effectLst/>
              </a:rPr>
              <a:t>, e-kitap, e-dergi, e-tez) kampüs dışından erişim sağlayabilmektedir. </a:t>
            </a:r>
          </a:p>
          <a:p>
            <a:pPr marL="0" indent="0">
              <a:buNone/>
            </a:pPr>
            <a:r>
              <a:rPr lang="tr-TR" b="0" i="0" dirty="0">
                <a:solidFill>
                  <a:srgbClr val="404040"/>
                </a:solidFill>
                <a:effectLst/>
              </a:rPr>
              <a:t>Kullanıcılarımızın VPN ayarlarını kolaylıkla yapabilmesi için Bilgi İşlem Daire Başkanlığı'nca hazırlanmış video ve adımlar kütüphanemizin web sayfasında </a:t>
            </a:r>
            <a:r>
              <a:rPr lang="tr-TR" sz="2800" i="0" dirty="0">
                <a:solidFill>
                  <a:srgbClr val="2C2F34"/>
                </a:solidFill>
                <a:effectLst/>
              </a:rPr>
              <a:t>“</a:t>
            </a:r>
            <a:r>
              <a:rPr lang="tr-TR" sz="2800" dirty="0"/>
              <a:t>Kampüs Dışı Erişim</a:t>
            </a:r>
            <a:r>
              <a:rPr lang="tr-TR" sz="2800" i="0" dirty="0">
                <a:solidFill>
                  <a:srgbClr val="2C2F34"/>
                </a:solidFill>
                <a:effectLst/>
              </a:rPr>
              <a:t>” </a:t>
            </a:r>
            <a:r>
              <a:rPr lang="tr-TR" sz="2800" dirty="0"/>
              <a:t> sekmesinde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50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D62F63-699F-DBEE-DE15-21C448F3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16" y="-79257"/>
            <a:ext cx="10515600" cy="1325563"/>
          </a:xfrm>
        </p:spPr>
        <p:txBody>
          <a:bodyPr/>
          <a:lstStyle/>
          <a:p>
            <a:r>
              <a:rPr lang="tr-TR" b="1" dirty="0"/>
              <a:t>Kampüs Dışından Erişim (VPN)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07B79FD-CB13-3648-20B0-83FE35CB6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96" y="1825625"/>
            <a:ext cx="7371608" cy="4351338"/>
          </a:xfrm>
        </p:spPr>
      </p:pic>
    </p:spTree>
    <p:extLst>
      <p:ext uri="{BB962C8B-B14F-4D97-AF65-F5344CB8AC3E}">
        <p14:creationId xmlns:p14="http://schemas.microsoft.com/office/powerpoint/2010/main" val="145217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9FC3-1A20-2257-243C-438440916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0B826D-C259-3FAD-0D1B-EF446D2A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16" y="-79257"/>
            <a:ext cx="10515600" cy="1325563"/>
          </a:xfrm>
        </p:spPr>
        <p:txBody>
          <a:bodyPr/>
          <a:lstStyle/>
          <a:p>
            <a:r>
              <a:rPr lang="tr-TR" b="1" dirty="0"/>
              <a:t>Kampüs Dışından Erişim (PROXY)</a:t>
            </a:r>
          </a:p>
        </p:txBody>
      </p:sp>
      <p:pic>
        <p:nvPicPr>
          <p:cNvPr id="7" name="İçerik Yer Tutucusu 6" descr="metin, ekran görüntüsü, web sayfası, yazılım içeren bir resim">
            <a:extLst>
              <a:ext uri="{FF2B5EF4-FFF2-40B4-BE49-F238E27FC236}">
                <a16:creationId xmlns:a16="http://schemas.microsoft.com/office/drawing/2014/main" id="{AA61CEED-8558-E3C9-2BE9-81A84AB2D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08" y="1355606"/>
            <a:ext cx="6904942" cy="4469381"/>
          </a:xfrm>
        </p:spPr>
      </p:pic>
    </p:spTree>
    <p:extLst>
      <p:ext uri="{BB962C8B-B14F-4D97-AF65-F5344CB8AC3E}">
        <p14:creationId xmlns:p14="http://schemas.microsoft.com/office/powerpoint/2010/main" val="369171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C0D243-409D-3004-8E44-7CCB720F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83" y="-105655"/>
            <a:ext cx="10515600" cy="1325563"/>
          </a:xfrm>
        </p:spPr>
        <p:txBody>
          <a:bodyPr/>
          <a:lstStyle/>
          <a:p>
            <a:r>
              <a:rPr lang="tr-TR" b="1" dirty="0"/>
              <a:t>Kütüphane Web Sayfası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767524-1C4B-15C1-51C6-3C10B772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/>
              <a:t>Kütüphanemiz hakkında tüm bilgilere ulaşabileceğiniz, katalog tarama yapabileceğiniz, elektronik kaynaklara ulaşabileceğiniz, ödünç alınan materyalin süresini uzatma, KİTS ve TÜBESS üzerinden yayın isteği talebi gibi online işlemleri yapabileceğiniz alanımızdır. </a:t>
            </a:r>
          </a:p>
          <a:p>
            <a:pPr marL="0" indent="0">
              <a:buNone/>
            </a:pPr>
            <a:r>
              <a:rPr lang="tr-TR" dirty="0"/>
              <a:t>Kütüphanemize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https://kutuphane.trabzon.edu.tr/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adresinden ulaşılmaktadır.</a:t>
            </a:r>
          </a:p>
        </p:txBody>
      </p:sp>
    </p:spTree>
    <p:extLst>
      <p:ext uri="{BB962C8B-B14F-4D97-AF65-F5344CB8AC3E}">
        <p14:creationId xmlns:p14="http://schemas.microsoft.com/office/powerpoint/2010/main" val="24513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415651-D04A-6B90-B6AB-D6164F68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611" y="0"/>
            <a:ext cx="10515600" cy="1550435"/>
          </a:xfrm>
        </p:spPr>
        <p:txBody>
          <a:bodyPr>
            <a:normAutofit/>
          </a:bodyPr>
          <a:lstStyle/>
          <a:p>
            <a:r>
              <a:rPr lang="tr-TR" sz="3600" b="1" dirty="0"/>
              <a:t>Kütüphane ve Dokümantasyon Daire Başkanlığı</a:t>
            </a:r>
            <a:br>
              <a:rPr lang="tr-TR" sz="3600" b="1" dirty="0"/>
            </a:br>
            <a:endParaRPr lang="tr-TR" sz="3600" b="1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0B994FC-8AE3-A3D9-CBDC-F52D2A9A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9" y="11163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 descr="dış mekan, işaret, pencere, mül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36E9FD2-2983-28FB-A295-58A8B4C0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66" y="1380115"/>
            <a:ext cx="6723023" cy="436156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24320E1-9C56-B29A-E58D-D4A93B59F717}"/>
              </a:ext>
            </a:extLst>
          </p:cNvPr>
          <p:cNvSpPr txBox="1"/>
          <p:nvPr/>
        </p:nvSpPr>
        <p:spPr>
          <a:xfrm>
            <a:off x="8550397" y="1880057"/>
            <a:ext cx="350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b="1" dirty="0"/>
              <a:t>2025-2026 </a:t>
            </a:r>
          </a:p>
          <a:p>
            <a:pPr algn="ctr"/>
            <a:r>
              <a:rPr lang="tr-TR" sz="3500" b="1" dirty="0"/>
              <a:t>eğitim-öğretim yılına  </a:t>
            </a:r>
          </a:p>
          <a:p>
            <a:pPr algn="ctr"/>
            <a:r>
              <a:rPr lang="tr-TR" sz="3500" b="1" dirty="0"/>
              <a:t>hoş geldiniz. </a:t>
            </a:r>
            <a:r>
              <a:rPr lang="tr-TR" sz="3500" b="1" dirty="0">
                <a:sym typeface="Wingdings" panose="05000000000000000000" pitchFamily="2" charset="2"/>
              </a:rPr>
              <a:t></a:t>
            </a:r>
            <a:endParaRPr lang="tr-TR" sz="3500" b="1" dirty="0"/>
          </a:p>
        </p:txBody>
      </p:sp>
    </p:spTree>
    <p:extLst>
      <p:ext uri="{BB962C8B-B14F-4D97-AF65-F5344CB8AC3E}">
        <p14:creationId xmlns:p14="http://schemas.microsoft.com/office/powerpoint/2010/main" val="40918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0DA75D-2873-6B95-E266-F2226FC9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242" y="-141869"/>
            <a:ext cx="10515600" cy="1325563"/>
          </a:xfrm>
        </p:spPr>
        <p:txBody>
          <a:bodyPr/>
          <a:lstStyle/>
          <a:p>
            <a:r>
              <a:rPr lang="tr-TR" b="1" dirty="0"/>
              <a:t>Kütüphane Web Sayfası</a:t>
            </a:r>
          </a:p>
        </p:txBody>
      </p:sp>
      <p:pic>
        <p:nvPicPr>
          <p:cNvPr id="7" name="İçerik Yer Tutucusu 6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B222595-4032-5725-D8E7-5D36FE6FA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9" y="1690688"/>
            <a:ext cx="8885742" cy="4351338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910A0B5A-823B-CF92-F3B1-CD08C61700A6}"/>
              </a:ext>
            </a:extLst>
          </p:cNvPr>
          <p:cNvSpPr txBox="1"/>
          <p:nvPr/>
        </p:nvSpPr>
        <p:spPr>
          <a:xfrm>
            <a:off x="3008120" y="1281869"/>
            <a:ext cx="407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https://kutuphane.trabzon.edu.tr/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10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D12087-4421-A937-25F9-E960D693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670" y="-150923"/>
            <a:ext cx="10515600" cy="1325563"/>
          </a:xfrm>
        </p:spPr>
        <p:txBody>
          <a:bodyPr/>
          <a:lstStyle/>
          <a:p>
            <a:r>
              <a:rPr lang="tr-TR" b="1" dirty="0"/>
              <a:t>Kütüphane Çalışma Saatleri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C78D7B-650B-E168-EABC-91E6F8CC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823"/>
            <a:ext cx="10515600" cy="4351338"/>
          </a:xfrm>
        </p:spPr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EĞİTİM-ÖĞRETİM DÖNEMİ</a:t>
            </a: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404040"/>
                </a:solidFill>
                <a:effectLst/>
                <a:latin typeface="Gotham Narrow Book"/>
              </a:rPr>
              <a:t> </a:t>
            </a: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İÇİ :  </a:t>
            </a:r>
            <a:r>
              <a:rPr lang="tr-T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08:00 – 23:00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SONU :  </a:t>
            </a:r>
            <a:r>
              <a:rPr lang="tr-T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09:00 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– 17:00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404040"/>
                </a:solidFill>
                <a:effectLst/>
                <a:latin typeface="Gotham Narrow Book"/>
              </a:rPr>
              <a:t> </a:t>
            </a:r>
            <a:r>
              <a:rPr lang="tr-TR" b="1" dirty="0">
                <a:solidFill>
                  <a:srgbClr val="000000"/>
                </a:solidFill>
                <a:latin typeface="inherit"/>
              </a:rPr>
              <a:t>YAZ TATİL DÖNEMİ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İÇİ : </a:t>
            </a:r>
            <a:r>
              <a:rPr lang="tr-T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08:00 – 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17:00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SONU : 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KAPALI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sz="1800" b="0" i="0" dirty="0">
                <a:solidFill>
                  <a:srgbClr val="404040"/>
                </a:solidFill>
                <a:effectLst/>
                <a:latin typeface="Gotham Narrow Book"/>
              </a:rPr>
              <a:t> </a:t>
            </a:r>
            <a:r>
              <a:rPr lang="tr-TR" sz="1800" b="1" u="sng" dirty="0">
                <a:solidFill>
                  <a:srgbClr val="000000"/>
                </a:solidFill>
              </a:rPr>
              <a:t>Mesai saatleri</a:t>
            </a:r>
            <a:r>
              <a:rPr lang="tr-TR" sz="1800" b="1" i="0" u="sng" dirty="0">
                <a:solidFill>
                  <a:srgbClr val="000000"/>
                </a:solidFill>
                <a:effectLst/>
              </a:rPr>
              <a:t> harici (08:00-17:00) ödünç-iade yapılmamaktadır.</a:t>
            </a:r>
            <a:endParaRPr lang="tr-TR" sz="1800" b="0" i="0" dirty="0">
              <a:solidFill>
                <a:srgbClr val="404040"/>
              </a:solidFill>
              <a:effectLst/>
            </a:endParaRPr>
          </a:p>
          <a:p>
            <a:pPr marL="0" indent="0" algn="ctr" fontAlgn="base">
              <a:buNone/>
            </a:pP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52923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3344D9A-13A8-D48E-A635-8D725A09C22C}"/>
              </a:ext>
            </a:extLst>
          </p:cNvPr>
          <p:cNvSpPr txBox="1"/>
          <p:nvPr/>
        </p:nvSpPr>
        <p:spPr>
          <a:xfrm>
            <a:off x="3219124" y="4178031"/>
            <a:ext cx="489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TEŞEKKÜRLER… 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Kütüphane ve Dokümantasyon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14607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36653A-90BE-049B-9328-3EFCFFDF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63" y="-113440"/>
            <a:ext cx="10515600" cy="1325563"/>
          </a:xfrm>
        </p:spPr>
        <p:txBody>
          <a:bodyPr/>
          <a:lstStyle/>
          <a:p>
            <a:r>
              <a:rPr lang="tr-TR" b="1" dirty="0"/>
              <a:t>                        Kütüphane Tanıtımı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9E2EA4-FC63-2452-19D5-6D36C147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Merkez Kütüphane binası 910 m² alanda 2 bilgi kaynakları salonu ve 2 çalışma salonu ile 230 kullanıcıya çalışma alanı ve bilgi hizmeti sunmaktadır.</a:t>
            </a:r>
          </a:p>
          <a:p>
            <a:endParaRPr lang="tr-TR" dirty="0"/>
          </a:p>
          <a:p>
            <a:r>
              <a:rPr lang="tr-TR" dirty="0"/>
              <a:t>Şube Kütüphane binası 825 m² alanda 1 bilgi kaynakları salonu ve 2 çalışma salonu ile 170 kullanıcıya çalışma alanı ve bilgi hizmeti sunmaktadır.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76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5C867-8D68-D6AE-BF4B-7DA6EC22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3134DF-EFBA-36CF-9037-3F358E30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63" y="-113440"/>
            <a:ext cx="10515600" cy="1325563"/>
          </a:xfrm>
        </p:spPr>
        <p:txBody>
          <a:bodyPr/>
          <a:lstStyle/>
          <a:p>
            <a:r>
              <a:rPr lang="tr-TR" b="1" dirty="0"/>
              <a:t>                        Kütüphane Tanıtımı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E06353-C0C1-56EC-11AD-4057A79F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Şalpazarı Meslek Yüksekokulu kütüphane binası 72 m² alanda 36 kullanıcıya çalışma alanı ve bilgi hizmeti sunmaktadır.</a:t>
            </a:r>
          </a:p>
          <a:p>
            <a:endParaRPr lang="tr-TR" dirty="0"/>
          </a:p>
          <a:p>
            <a:r>
              <a:rPr lang="tr-TR" dirty="0"/>
              <a:t>Çarşıbaşı Meslek Yüksekokulu kütüphane binası 103 m² alanda 31 kullanıcıya çalışma alanı ve bilgi hizmeti sunmaktadır.</a:t>
            </a:r>
          </a:p>
          <a:p>
            <a:endParaRPr lang="tr-TR" dirty="0"/>
          </a:p>
          <a:p>
            <a:r>
              <a:rPr lang="tr-TR" dirty="0"/>
              <a:t>Beşikdüzü Meslek Yüksekokulu kütüphane binası 200 m² alanda 50 kullanıcıya çalışma alanı ve bilgi hizmeti sunmaktadır.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183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278" y="-186020"/>
            <a:ext cx="8535444" cy="1325563"/>
          </a:xfrm>
        </p:spPr>
        <p:txBody>
          <a:bodyPr/>
          <a:lstStyle/>
          <a:p>
            <a:pPr algn="ctr"/>
            <a:r>
              <a:rPr lang="tr-TR" b="1" dirty="0"/>
              <a:t>Birimimiz Örgüt Yapısı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8523AEFE-73F2-48DD-56E0-1DF74971D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040361"/>
              </p:ext>
            </p:extLst>
          </p:nvPr>
        </p:nvGraphicFramePr>
        <p:xfrm>
          <a:off x="628474" y="-1020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3537BBFA-C2E5-26DD-B7FF-7FFF23E471B0}"/>
              </a:ext>
            </a:extLst>
          </p:cNvPr>
          <p:cNvSpPr txBox="1"/>
          <p:nvPr/>
        </p:nvSpPr>
        <p:spPr>
          <a:xfrm>
            <a:off x="713065" y="3456035"/>
            <a:ext cx="1043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 Daire Başkanı, 1 Memur (kütüphaneci), 3 Kütüphaneci, 1 Bilgisayar İşletmeni görev yapmaktadır. Ayrıca 2 temizlik görevlisi birimimizde çalışmaktadır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986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854997-732C-4A4A-60BB-1EB1E1A6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465" y="-119641"/>
            <a:ext cx="10515600" cy="1325563"/>
          </a:xfrm>
        </p:spPr>
        <p:txBody>
          <a:bodyPr/>
          <a:lstStyle/>
          <a:p>
            <a:r>
              <a:rPr lang="tr-TR" b="1" dirty="0"/>
              <a:t>Kütüphane Kuralları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CDF8D-7544-5F0B-5713-CAE04F71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rgbClr val="404040"/>
                </a:solidFill>
              </a:rPr>
              <a:t>Kütüphane koleksiyonunun güvenliği manyetik kapı kontrol sistemiyle sağlanmaktadır. Gerekli durumlarda, güvenlik görevlisi ya da personel üzerinizi arayabilir ve çantanıza bakabilir.</a:t>
            </a:r>
            <a:br>
              <a:rPr lang="tr-TR" dirty="0"/>
            </a:br>
            <a:endParaRPr lang="tr-TR" dirty="0">
              <a:solidFill>
                <a:srgbClr val="404040"/>
              </a:solidFill>
            </a:endParaRPr>
          </a:p>
          <a:p>
            <a:r>
              <a:rPr lang="tr-TR" dirty="0">
                <a:solidFill>
                  <a:srgbClr val="404040"/>
                </a:solidFill>
              </a:rPr>
              <a:t>Kütüphaneye girişte ve ödünç verme işlemleri sırasında </a:t>
            </a:r>
            <a:r>
              <a:rPr lang="tr-TR" b="1" u="sng" dirty="0">
                <a:solidFill>
                  <a:srgbClr val="FF0000"/>
                </a:solidFill>
              </a:rPr>
              <a:t>üniversite kimlik kartı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404040"/>
                </a:solidFill>
              </a:rPr>
              <a:t>gösterilmesi zorunludur.</a:t>
            </a:r>
            <a:br>
              <a:rPr lang="tr-TR" dirty="0"/>
            </a:br>
            <a:endParaRPr lang="tr-TR" dirty="0">
              <a:solidFill>
                <a:srgbClr val="404040"/>
              </a:solidFill>
            </a:endParaRPr>
          </a:p>
          <a:p>
            <a:r>
              <a:rPr lang="tr-TR" dirty="0">
                <a:solidFill>
                  <a:srgbClr val="404040"/>
                </a:solidFill>
              </a:rPr>
              <a:t>Kütüphaneye su haricinde yiyecek ve içecek sokulması kesinlikle yasaktır.</a:t>
            </a:r>
          </a:p>
          <a:p>
            <a:pPr marL="0" indent="0">
              <a:buNone/>
            </a:pPr>
            <a:endParaRPr lang="tr-TR" dirty="0">
              <a:solidFill>
                <a:srgbClr val="404040"/>
              </a:solidFill>
            </a:endParaRPr>
          </a:p>
          <a:p>
            <a:r>
              <a:rPr lang="tr-TR" dirty="0">
                <a:solidFill>
                  <a:srgbClr val="404040"/>
                </a:solidFill>
              </a:rPr>
              <a:t>Kullanıcılar yanlarında bulunan eşyaları korumakla yükümlüdürler. Meydana gelecek çalınma ve kaybolma olaylarından kütüphanemiz sorumlu değildir.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39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9DF384-191B-F61B-7B75-5B931AA3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00" y="-198897"/>
            <a:ext cx="10515600" cy="1325563"/>
          </a:xfrm>
        </p:spPr>
        <p:txBody>
          <a:bodyPr/>
          <a:lstStyle/>
          <a:p>
            <a:r>
              <a:rPr lang="tr-TR" b="1" dirty="0"/>
              <a:t>Ödünç Verme</a:t>
            </a:r>
            <a:endParaRPr lang="tr-TR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038B2076-E95D-C8C6-E9AB-4D2C812CC82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0515600" cy="2818704"/>
        </p:xfrm>
        <a:graphic>
          <a:graphicData uri="http://schemas.openxmlformats.org/drawingml/2006/table">
            <a:tbl>
              <a:tblPr/>
              <a:tblGrid>
                <a:gridCol w="3446424">
                  <a:extLst>
                    <a:ext uri="{9D8B030D-6E8A-4147-A177-3AD203B41FA5}">
                      <a16:colId xmlns:a16="http://schemas.microsoft.com/office/drawing/2014/main" val="423501096"/>
                    </a:ext>
                  </a:extLst>
                </a:gridCol>
                <a:gridCol w="2356392">
                  <a:extLst>
                    <a:ext uri="{9D8B030D-6E8A-4147-A177-3AD203B41FA5}">
                      <a16:colId xmlns:a16="http://schemas.microsoft.com/office/drawing/2014/main" val="550978388"/>
                    </a:ext>
                  </a:extLst>
                </a:gridCol>
                <a:gridCol w="2356392">
                  <a:extLst>
                    <a:ext uri="{9D8B030D-6E8A-4147-A177-3AD203B41FA5}">
                      <a16:colId xmlns:a16="http://schemas.microsoft.com/office/drawing/2014/main" val="959398853"/>
                    </a:ext>
                  </a:extLst>
                </a:gridCol>
                <a:gridCol w="2356392">
                  <a:extLst>
                    <a:ext uri="{9D8B030D-6E8A-4147-A177-3AD203B41FA5}">
                      <a16:colId xmlns:a16="http://schemas.microsoft.com/office/drawing/2014/main" val="3151843050"/>
                    </a:ext>
                  </a:extLst>
                </a:gridCol>
              </a:tblGrid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dirty="0">
                          <a:effectLst/>
                          <a:latin typeface="inherit"/>
                        </a:rPr>
                        <a:t>Kullanıcı</a:t>
                      </a:r>
                      <a:endParaRPr lang="tr-TR" sz="16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>
                          <a:effectLst/>
                          <a:latin typeface="inherit"/>
                        </a:rPr>
                        <a:t>Adet</a:t>
                      </a:r>
                      <a:endParaRPr lang="tr-TR" sz="16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>
                          <a:effectLst/>
                          <a:latin typeface="inherit"/>
                        </a:rPr>
                        <a:t>Süre</a:t>
                      </a:r>
                      <a:endParaRPr lang="tr-TR" sz="16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>
                          <a:effectLst/>
                          <a:latin typeface="inherit"/>
                        </a:rPr>
                        <a:t>Süre Uzatma Sayısı</a:t>
                      </a:r>
                      <a:endParaRPr lang="tr-TR" sz="16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471932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Akademik Personel</a:t>
                      </a:r>
                      <a:endParaRPr lang="tr-TR" sz="16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  <a:endParaRPr lang="tr-TR" sz="16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86413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İdari Personel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702941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>
                          <a:effectLst/>
                        </a:rPr>
                        <a:t>Doktora Öğrencisi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140511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Yüksek Lisans Öğrencisi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424156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Lisans ve Önlisans Öğrencisi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 Kitap</a:t>
                      </a:r>
                      <a:endParaRPr lang="tr-TR" sz="16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15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6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6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FF2511-E393-780B-D57E-35B8B8F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57" y="-96348"/>
            <a:ext cx="10515600" cy="1325563"/>
          </a:xfrm>
        </p:spPr>
        <p:txBody>
          <a:bodyPr/>
          <a:lstStyle/>
          <a:p>
            <a:r>
              <a:rPr lang="tr-TR" b="1" dirty="0"/>
              <a:t>Ödünç Verilmeyecek Materyaller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8284E2-6BC3-1B99-EB87-31CB0C7E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Danışma Kaynakları (Ansiklopedi, Sözlük, El kitabı vs.)</a:t>
            </a:r>
          </a:p>
          <a:p>
            <a:r>
              <a:rPr lang="tr-TR" dirty="0"/>
              <a:t>Yazma Eserler</a:t>
            </a:r>
          </a:p>
          <a:p>
            <a:r>
              <a:rPr lang="tr-TR" dirty="0"/>
              <a:t>Tezler</a:t>
            </a:r>
          </a:p>
          <a:p>
            <a:r>
              <a:rPr lang="tr-TR" dirty="0"/>
              <a:t>Süreli Yayınlar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257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69A066-9F55-919E-E90E-EE4A52E1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34" y="-121986"/>
            <a:ext cx="10515600" cy="1325563"/>
          </a:xfrm>
        </p:spPr>
        <p:txBody>
          <a:bodyPr/>
          <a:lstStyle/>
          <a:p>
            <a:r>
              <a:rPr lang="tr-TR" b="1" dirty="0"/>
              <a:t>Ceza İşlemleri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F799AD-95A7-4BE1-937F-2DBA10948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Ödünç aldığı materyali zamanında iade etmeyen kullanıcı, iade süresinin sonunu izleyen günden itibaren geçen her gün için materyal başına (2 ₺) gecikme cezası ödemekle yükümlüdür.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04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938</Words>
  <Application>Microsoft Office PowerPoint</Application>
  <PresentationFormat>Geniş ekran</PresentationFormat>
  <Paragraphs>114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</vt:lpstr>
      <vt:lpstr>Calibri Light</vt:lpstr>
      <vt:lpstr>Gotham Narrow Book</vt:lpstr>
      <vt:lpstr>inherit</vt:lpstr>
      <vt:lpstr>Wingdings</vt:lpstr>
      <vt:lpstr>Office Teması</vt:lpstr>
      <vt:lpstr>PowerPoint Sunusu</vt:lpstr>
      <vt:lpstr>Kütüphane ve Dokümantasyon Daire Başkanlığı </vt:lpstr>
      <vt:lpstr>                        Kütüphane Tanıtımı</vt:lpstr>
      <vt:lpstr>                        Kütüphane Tanıtımı</vt:lpstr>
      <vt:lpstr>Birimimiz Örgüt Yapısı</vt:lpstr>
      <vt:lpstr>Kütüphane Kuralları</vt:lpstr>
      <vt:lpstr>Ödünç Verme</vt:lpstr>
      <vt:lpstr>Ödünç Verilmeyecek Materyaller</vt:lpstr>
      <vt:lpstr>Ceza İşlemleri</vt:lpstr>
      <vt:lpstr>Katalog Tarama</vt:lpstr>
      <vt:lpstr>Eduroam Bağlantı Ayarları</vt:lpstr>
      <vt:lpstr>Kütüphane Kaynakları</vt:lpstr>
      <vt:lpstr>Yıllara Göre Basılı Kitap Grafiği</vt:lpstr>
      <vt:lpstr>Veritabanlarımız</vt:lpstr>
      <vt:lpstr>Kütüphane Hizmetlerimiz</vt:lpstr>
      <vt:lpstr>Kampüs Dışından Erişim</vt:lpstr>
      <vt:lpstr>Kampüs Dışından Erişim (VPN)</vt:lpstr>
      <vt:lpstr>Kampüs Dışından Erişim (PROXY)</vt:lpstr>
      <vt:lpstr>Kütüphane Web Sayfası</vt:lpstr>
      <vt:lpstr>Kütüphane Web Sayfası</vt:lpstr>
      <vt:lpstr>Kütüphane Çalışma Saatleri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Umut Ali TOSUN</cp:lastModifiedBy>
  <cp:revision>161</cp:revision>
  <cp:lastPrinted>2021-05-25T13:39:36Z</cp:lastPrinted>
  <dcterms:created xsi:type="dcterms:W3CDTF">2021-05-17T12:15:06Z</dcterms:created>
  <dcterms:modified xsi:type="dcterms:W3CDTF">2025-09-23T05:27:36Z</dcterms:modified>
</cp:coreProperties>
</file>